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9" r:id="rId4"/>
    <p:sldMasterId id="214748370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Lst>
  <p:sldSz cy="5143500" cx="9144000"/>
  <p:notesSz cx="6858000" cy="9144000"/>
  <p:embeddedFontLst>
    <p:embeddedFont>
      <p:font typeface="Inria Sans"/>
      <p:regular r:id="rId38"/>
      <p:bold r:id="rId39"/>
      <p:italic r:id="rId40"/>
      <p:boldItalic r:id="rId41"/>
    </p:embeddedFont>
    <p:embeddedFont>
      <p:font typeface="Montserrat"/>
      <p:regular r:id="rId42"/>
      <p:bold r:id="rId43"/>
      <p:italic r:id="rId44"/>
      <p:boldItalic r:id="rId45"/>
    </p:embeddedFont>
    <p:embeddedFont>
      <p:font typeface="Lato"/>
      <p:regular r:id="rId46"/>
      <p:bold r:id="rId47"/>
      <p:italic r:id="rId48"/>
      <p:boldItalic r:id="rId49"/>
    </p:embeddedFont>
    <p:embeddedFont>
      <p:font typeface="Didact Gothic"/>
      <p:regular r:id="rId50"/>
    </p:embeddedFont>
    <p:embeddedFont>
      <p:font typeface="Old Standard TT"/>
      <p:regular r:id="rId51"/>
      <p:bold r:id="rId52"/>
      <p:italic r:id="rId53"/>
    </p:embeddedFont>
    <p:embeddedFont>
      <p:font typeface="Montserrat ExtraBold"/>
      <p:bold r:id="rId54"/>
      <p:boldItalic r:id="rId55"/>
    </p:embeddedFont>
    <p:embeddedFont>
      <p:font typeface="Lexend"/>
      <p:regular r:id="rId56"/>
      <p:bold r:id="rId57"/>
    </p:embeddedFont>
    <p:embeddedFont>
      <p:font typeface="Merriweather"/>
      <p:regular r:id="rId58"/>
      <p:bold r:id="rId59"/>
      <p:italic r:id="rId60"/>
      <p:boldItalic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59630BE-BCE7-4858-AFCD-48AFBFAE8674}">
  <a:tblStyle styleId="{859630BE-BCE7-4858-AFCD-48AFBFAE867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BCAFCBEC-F4CA-4899-88EC-8E8DD6BD9D05}"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InriaSans-italic.fntdata"/><Relationship Id="rId42" Type="http://schemas.openxmlformats.org/officeDocument/2006/relationships/font" Target="fonts/Montserrat-regular.fntdata"/><Relationship Id="rId41" Type="http://schemas.openxmlformats.org/officeDocument/2006/relationships/font" Target="fonts/InriaSans-boldItalic.fntdata"/><Relationship Id="rId44" Type="http://schemas.openxmlformats.org/officeDocument/2006/relationships/font" Target="fonts/Montserrat-italic.fntdata"/><Relationship Id="rId43" Type="http://schemas.openxmlformats.org/officeDocument/2006/relationships/font" Target="fonts/Montserrat-bold.fntdata"/><Relationship Id="rId46" Type="http://schemas.openxmlformats.org/officeDocument/2006/relationships/font" Target="fonts/Lato-regular.fntdata"/><Relationship Id="rId45" Type="http://schemas.openxmlformats.org/officeDocument/2006/relationships/font" Target="fonts/Montserrat-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Lato-italic.fntdata"/><Relationship Id="rId47" Type="http://schemas.openxmlformats.org/officeDocument/2006/relationships/font" Target="fonts/Lato-bold.fntdata"/><Relationship Id="rId49" Type="http://schemas.openxmlformats.org/officeDocument/2006/relationships/font" Target="fonts/Lato-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font" Target="fonts/InriaSans-bold.fntdata"/><Relationship Id="rId38" Type="http://schemas.openxmlformats.org/officeDocument/2006/relationships/font" Target="fonts/InriaSans-regular.fntdata"/><Relationship Id="rId61" Type="http://schemas.openxmlformats.org/officeDocument/2006/relationships/font" Target="fonts/Merriweather-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Merriweather-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OldStandardTT-regular.fntdata"/><Relationship Id="rId50" Type="http://schemas.openxmlformats.org/officeDocument/2006/relationships/font" Target="fonts/DidactGothic-regular.fntdata"/><Relationship Id="rId53" Type="http://schemas.openxmlformats.org/officeDocument/2006/relationships/font" Target="fonts/OldStandardTT-italic.fntdata"/><Relationship Id="rId52" Type="http://schemas.openxmlformats.org/officeDocument/2006/relationships/font" Target="fonts/OldStandardTT-bold.fntdata"/><Relationship Id="rId11" Type="http://schemas.openxmlformats.org/officeDocument/2006/relationships/slide" Target="slides/slide5.xml"/><Relationship Id="rId55" Type="http://schemas.openxmlformats.org/officeDocument/2006/relationships/font" Target="fonts/MontserratExtraBold-boldItalic.fntdata"/><Relationship Id="rId10" Type="http://schemas.openxmlformats.org/officeDocument/2006/relationships/slide" Target="slides/slide4.xml"/><Relationship Id="rId54" Type="http://schemas.openxmlformats.org/officeDocument/2006/relationships/font" Target="fonts/MontserratExtraBold-bold.fntdata"/><Relationship Id="rId13" Type="http://schemas.openxmlformats.org/officeDocument/2006/relationships/slide" Target="slides/slide7.xml"/><Relationship Id="rId57" Type="http://schemas.openxmlformats.org/officeDocument/2006/relationships/font" Target="fonts/Lexend-bold.fntdata"/><Relationship Id="rId12" Type="http://schemas.openxmlformats.org/officeDocument/2006/relationships/slide" Target="slides/slide6.xml"/><Relationship Id="rId56" Type="http://schemas.openxmlformats.org/officeDocument/2006/relationships/font" Target="fonts/Lexend-regular.fntdata"/><Relationship Id="rId15" Type="http://schemas.openxmlformats.org/officeDocument/2006/relationships/slide" Target="slides/slide9.xml"/><Relationship Id="rId59" Type="http://schemas.openxmlformats.org/officeDocument/2006/relationships/font" Target="fonts/Merriweather-bold.fntdata"/><Relationship Id="rId14" Type="http://schemas.openxmlformats.org/officeDocument/2006/relationships/slide" Target="slides/slide8.xml"/><Relationship Id="rId58" Type="http://schemas.openxmlformats.org/officeDocument/2006/relationships/font" Target="fonts/Merriweather-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28e697eb75c_0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28e697eb75c_0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8" name="Shape 718"/>
        <p:cNvGrpSpPr/>
        <p:nvPr/>
      </p:nvGrpSpPr>
      <p:grpSpPr>
        <a:xfrm>
          <a:off x="0" y="0"/>
          <a:ext cx="0" cy="0"/>
          <a:chOff x="0" y="0"/>
          <a:chExt cx="0" cy="0"/>
        </a:xfrm>
      </p:grpSpPr>
      <p:sp>
        <p:nvSpPr>
          <p:cNvPr id="719" name="Google Shape;719;g2a8ab206571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0" name="Google Shape;720;g2a8ab20657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5" name="Shape 725"/>
        <p:cNvGrpSpPr/>
        <p:nvPr/>
      </p:nvGrpSpPr>
      <p:grpSpPr>
        <a:xfrm>
          <a:off x="0" y="0"/>
          <a:ext cx="0" cy="0"/>
          <a:chOff x="0" y="0"/>
          <a:chExt cx="0" cy="0"/>
        </a:xfrm>
      </p:grpSpPr>
      <p:sp>
        <p:nvSpPr>
          <p:cNvPr id="726" name="Google Shape;726;g2a908c8a92d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7" name="Google Shape;727;g2a908c8a92d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 name="Shape 732"/>
        <p:cNvGrpSpPr/>
        <p:nvPr/>
      </p:nvGrpSpPr>
      <p:grpSpPr>
        <a:xfrm>
          <a:off x="0" y="0"/>
          <a:ext cx="0" cy="0"/>
          <a:chOff x="0" y="0"/>
          <a:chExt cx="0" cy="0"/>
        </a:xfrm>
      </p:grpSpPr>
      <p:sp>
        <p:nvSpPr>
          <p:cNvPr id="733" name="Google Shape;733;g2a8ab206571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4" name="Google Shape;734;g2a8ab206571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0" name="Shape 740"/>
        <p:cNvGrpSpPr/>
        <p:nvPr/>
      </p:nvGrpSpPr>
      <p:grpSpPr>
        <a:xfrm>
          <a:off x="0" y="0"/>
          <a:ext cx="0" cy="0"/>
          <a:chOff x="0" y="0"/>
          <a:chExt cx="0" cy="0"/>
        </a:xfrm>
      </p:grpSpPr>
      <p:sp>
        <p:nvSpPr>
          <p:cNvPr id="741" name="Google Shape;741;g2a908c8a92d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2" name="Google Shape;742;g2a908c8a92d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0" name="Shape 750"/>
        <p:cNvGrpSpPr/>
        <p:nvPr/>
      </p:nvGrpSpPr>
      <p:grpSpPr>
        <a:xfrm>
          <a:off x="0" y="0"/>
          <a:ext cx="0" cy="0"/>
          <a:chOff x="0" y="0"/>
          <a:chExt cx="0" cy="0"/>
        </a:xfrm>
      </p:grpSpPr>
      <p:sp>
        <p:nvSpPr>
          <p:cNvPr id="751" name="Google Shape;751;g2a908c8a92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2" name="Google Shape;752;g2a908c8a92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2a8ab206571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9" name="Google Shape;759;g2a8ab206571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 name="Shape 764"/>
        <p:cNvGrpSpPr/>
        <p:nvPr/>
      </p:nvGrpSpPr>
      <p:grpSpPr>
        <a:xfrm>
          <a:off x="0" y="0"/>
          <a:ext cx="0" cy="0"/>
          <a:chOff x="0" y="0"/>
          <a:chExt cx="0" cy="0"/>
        </a:xfrm>
      </p:grpSpPr>
      <p:sp>
        <p:nvSpPr>
          <p:cNvPr id="765" name="Google Shape;765;g2a8ab206571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6" name="Google Shape;766;g2a8ab206571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2a8ab20657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2a8ab20657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 name="Shape 779"/>
        <p:cNvGrpSpPr/>
        <p:nvPr/>
      </p:nvGrpSpPr>
      <p:grpSpPr>
        <a:xfrm>
          <a:off x="0" y="0"/>
          <a:ext cx="0" cy="0"/>
          <a:chOff x="0" y="0"/>
          <a:chExt cx="0" cy="0"/>
        </a:xfrm>
      </p:grpSpPr>
      <p:sp>
        <p:nvSpPr>
          <p:cNvPr id="780" name="Google Shape;780;g2a644193fb7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1" name="Google Shape;781;g2a644193fb7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g2a908c8a92d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 name="Google Shape;788;g2a908c8a92d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2a9a89b6310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2a9a89b6310_0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 name="Shape 794"/>
        <p:cNvGrpSpPr/>
        <p:nvPr/>
      </p:nvGrpSpPr>
      <p:grpSpPr>
        <a:xfrm>
          <a:off x="0" y="0"/>
          <a:ext cx="0" cy="0"/>
          <a:chOff x="0" y="0"/>
          <a:chExt cx="0" cy="0"/>
        </a:xfrm>
      </p:grpSpPr>
      <p:sp>
        <p:nvSpPr>
          <p:cNvPr id="795" name="Google Shape;795;g2a908c8a92d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6" name="Google Shape;796;g2a908c8a92d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 name="Shape 802"/>
        <p:cNvGrpSpPr/>
        <p:nvPr/>
      </p:nvGrpSpPr>
      <p:grpSpPr>
        <a:xfrm>
          <a:off x="0" y="0"/>
          <a:ext cx="0" cy="0"/>
          <a:chOff x="0" y="0"/>
          <a:chExt cx="0" cy="0"/>
        </a:xfrm>
      </p:grpSpPr>
      <p:sp>
        <p:nvSpPr>
          <p:cNvPr id="803" name="Google Shape;803;g2a9a89b6310_0_1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4" name="Google Shape;804;g2a9a89b6310_0_1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 name="Shape 810"/>
        <p:cNvGrpSpPr/>
        <p:nvPr/>
      </p:nvGrpSpPr>
      <p:grpSpPr>
        <a:xfrm>
          <a:off x="0" y="0"/>
          <a:ext cx="0" cy="0"/>
          <a:chOff x="0" y="0"/>
          <a:chExt cx="0" cy="0"/>
        </a:xfrm>
      </p:grpSpPr>
      <p:sp>
        <p:nvSpPr>
          <p:cNvPr id="811" name="Google Shape;811;g2a9b5314333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2" name="Google Shape;812;g2a9b5314333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 name="Shape 819"/>
        <p:cNvGrpSpPr/>
        <p:nvPr/>
      </p:nvGrpSpPr>
      <p:grpSpPr>
        <a:xfrm>
          <a:off x="0" y="0"/>
          <a:ext cx="0" cy="0"/>
          <a:chOff x="0" y="0"/>
          <a:chExt cx="0" cy="0"/>
        </a:xfrm>
      </p:grpSpPr>
      <p:sp>
        <p:nvSpPr>
          <p:cNvPr id="820" name="Google Shape;820;g2a9a89b6310_0_1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1" name="Google Shape;821;g2a9a89b6310_0_1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 name="Shape 827"/>
        <p:cNvGrpSpPr/>
        <p:nvPr/>
      </p:nvGrpSpPr>
      <p:grpSpPr>
        <a:xfrm>
          <a:off x="0" y="0"/>
          <a:ext cx="0" cy="0"/>
          <a:chOff x="0" y="0"/>
          <a:chExt cx="0" cy="0"/>
        </a:xfrm>
      </p:grpSpPr>
      <p:sp>
        <p:nvSpPr>
          <p:cNvPr id="828" name="Google Shape;828;g2a644193fb7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9" name="Google Shape;829;g2a644193fb7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 name="Shape 834"/>
        <p:cNvGrpSpPr/>
        <p:nvPr/>
      </p:nvGrpSpPr>
      <p:grpSpPr>
        <a:xfrm>
          <a:off x="0" y="0"/>
          <a:ext cx="0" cy="0"/>
          <a:chOff x="0" y="0"/>
          <a:chExt cx="0" cy="0"/>
        </a:xfrm>
      </p:grpSpPr>
      <p:sp>
        <p:nvSpPr>
          <p:cNvPr id="835" name="Google Shape;835;g2a9d0b6de7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6" name="Google Shape;836;g2a9d0b6de7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 name="Shape 841"/>
        <p:cNvGrpSpPr/>
        <p:nvPr/>
      </p:nvGrpSpPr>
      <p:grpSpPr>
        <a:xfrm>
          <a:off x="0" y="0"/>
          <a:ext cx="0" cy="0"/>
          <a:chOff x="0" y="0"/>
          <a:chExt cx="0" cy="0"/>
        </a:xfrm>
      </p:grpSpPr>
      <p:sp>
        <p:nvSpPr>
          <p:cNvPr id="842" name="Google Shape;842;g2a9b5314333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 name="Google Shape;843;g2a9b5314333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8" name="Shape 848"/>
        <p:cNvGrpSpPr/>
        <p:nvPr/>
      </p:nvGrpSpPr>
      <p:grpSpPr>
        <a:xfrm>
          <a:off x="0" y="0"/>
          <a:ext cx="0" cy="0"/>
          <a:chOff x="0" y="0"/>
          <a:chExt cx="0" cy="0"/>
        </a:xfrm>
      </p:grpSpPr>
      <p:sp>
        <p:nvSpPr>
          <p:cNvPr id="849" name="Google Shape;849;g2a9b531433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0" name="Google Shape;850;g2a9b531433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5" name="Shape 855"/>
        <p:cNvGrpSpPr/>
        <p:nvPr/>
      </p:nvGrpSpPr>
      <p:grpSpPr>
        <a:xfrm>
          <a:off x="0" y="0"/>
          <a:ext cx="0" cy="0"/>
          <a:chOff x="0" y="0"/>
          <a:chExt cx="0" cy="0"/>
        </a:xfrm>
      </p:grpSpPr>
      <p:sp>
        <p:nvSpPr>
          <p:cNvPr id="856" name="Google Shape;856;g2a9b5314333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7" name="Google Shape;857;g2a9b5314333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 name="Shape 862"/>
        <p:cNvGrpSpPr/>
        <p:nvPr/>
      </p:nvGrpSpPr>
      <p:grpSpPr>
        <a:xfrm>
          <a:off x="0" y="0"/>
          <a:ext cx="0" cy="0"/>
          <a:chOff x="0" y="0"/>
          <a:chExt cx="0" cy="0"/>
        </a:xfrm>
      </p:grpSpPr>
      <p:sp>
        <p:nvSpPr>
          <p:cNvPr id="863" name="Google Shape;863;g2a89f9005c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4" name="Google Shape;864;g2a89f9005c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2a9a89b6310_0_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1" name="Google Shape;671;g2a9a89b6310_0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g2a9a89b6310_0_10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0" name="Google Shape;870;g2a9a89b6310_0_10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5" name="Shape 875"/>
        <p:cNvGrpSpPr/>
        <p:nvPr/>
      </p:nvGrpSpPr>
      <p:grpSpPr>
        <a:xfrm>
          <a:off x="0" y="0"/>
          <a:ext cx="0" cy="0"/>
          <a:chOff x="0" y="0"/>
          <a:chExt cx="0" cy="0"/>
        </a:xfrm>
      </p:grpSpPr>
      <p:sp>
        <p:nvSpPr>
          <p:cNvPr id="876" name="Google Shape;876;g2a9a89b6310_0_1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7" name="Google Shape;877;g2a9a89b6310_0_1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2a9d0b6de72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2a9d0b6de72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2a9d0b6de72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2a9d0b6de72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g2a9a89b6310_0_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2" name="Google Shape;692;g2a9a89b6310_0_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2a9a89b6310_0_6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2a9a89b6310_0_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2a9a89b6310_0_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2a9a89b6310_0_8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g2a9a89b6310_0_9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3" name="Google Shape;713;g2a9a89b6310_0_9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1484100" y="1479650"/>
            <a:ext cx="6175800" cy="1640400"/>
          </a:xfrm>
          <a:prstGeom prst="rect">
            <a:avLst/>
          </a:prstGeom>
        </p:spPr>
        <p:txBody>
          <a:bodyPr anchorCtr="0" anchor="b" bIns="91425" lIns="0" spcFirstLastPara="1" rIns="91425" wrap="square" tIns="91425">
            <a:noAutofit/>
          </a:bodyPr>
          <a:lstStyle>
            <a:lvl1pPr lvl="0" rtl="0" algn="ctr">
              <a:lnSpc>
                <a:spcPct val="90000"/>
              </a:lnSpc>
              <a:spcBef>
                <a:spcPts val="0"/>
              </a:spcBef>
              <a:spcAft>
                <a:spcPts val="0"/>
              </a:spcAft>
              <a:buClr>
                <a:srgbClr val="191919"/>
              </a:buClr>
              <a:buSzPts val="5200"/>
              <a:buNone/>
              <a:defRPr sz="55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1724250" y="3265350"/>
            <a:ext cx="5695500" cy="393600"/>
          </a:xfrm>
          <a:prstGeom prst="rect">
            <a:avLst/>
          </a:prstGeom>
          <a:ln>
            <a:noFill/>
          </a:ln>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12" name="Google Shape;12;p2"/>
          <p:cNvGrpSpPr/>
          <p:nvPr/>
        </p:nvGrpSpPr>
        <p:grpSpPr>
          <a:xfrm>
            <a:off x="-35700" y="-30000"/>
            <a:ext cx="9215400" cy="5203500"/>
            <a:chOff x="-35700" y="-30000"/>
            <a:chExt cx="9215400" cy="5203500"/>
          </a:xfrm>
        </p:grpSpPr>
        <p:cxnSp>
          <p:nvCxnSpPr>
            <p:cNvPr id="13" name="Google Shape;13;p2"/>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4" name="Google Shape;14;p2"/>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5" name="Google Shape;15;p2"/>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16" name="Google Shape;16;p2"/>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17" name="Google Shape;17;p2"/>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18" name="Google Shape;18;p2"/>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19" name="Google Shape;19;p2"/>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114" name="Shape 114"/>
        <p:cNvGrpSpPr/>
        <p:nvPr/>
      </p:nvGrpSpPr>
      <p:grpSpPr>
        <a:xfrm>
          <a:off x="0" y="0"/>
          <a:ext cx="0" cy="0"/>
          <a:chOff x="0" y="0"/>
          <a:chExt cx="0" cy="0"/>
        </a:xfrm>
      </p:grpSpPr>
      <p:sp>
        <p:nvSpPr>
          <p:cNvPr id="115" name="Google Shape;115;p11"/>
          <p:cNvSpPr txBox="1"/>
          <p:nvPr>
            <p:ph hasCustomPrompt="1" type="title"/>
          </p:nvPr>
        </p:nvSpPr>
        <p:spPr>
          <a:xfrm>
            <a:off x="713100" y="1249247"/>
            <a:ext cx="7717800" cy="2100300"/>
          </a:xfrm>
          <a:prstGeom prst="rect">
            <a:avLst/>
          </a:prstGeom>
        </p:spPr>
        <p:txBody>
          <a:bodyPr anchorCtr="0" anchor="b" bIns="91425" lIns="0" spcFirstLastPara="1" rIns="91425" wrap="square" tIns="91425">
            <a:noAutofit/>
          </a:bodyPr>
          <a:lstStyle>
            <a:lvl1pPr lvl="0" rtl="0" algn="ctr">
              <a:spcBef>
                <a:spcPts val="0"/>
              </a:spcBef>
              <a:spcAft>
                <a:spcPts val="0"/>
              </a:spcAft>
              <a:buSzPts val="9600"/>
              <a:buNone/>
              <a:defRPr sz="112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16" name="Google Shape;116;p11"/>
          <p:cNvSpPr txBox="1"/>
          <p:nvPr>
            <p:ph idx="1" type="subTitle"/>
          </p:nvPr>
        </p:nvSpPr>
        <p:spPr>
          <a:xfrm>
            <a:off x="2453425" y="3349547"/>
            <a:ext cx="4237200" cy="5358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grpSp>
        <p:nvGrpSpPr>
          <p:cNvPr id="117" name="Google Shape;117;p11"/>
          <p:cNvGrpSpPr/>
          <p:nvPr/>
        </p:nvGrpSpPr>
        <p:grpSpPr>
          <a:xfrm>
            <a:off x="-35700" y="-30000"/>
            <a:ext cx="9215400" cy="5203500"/>
            <a:chOff x="-35700" y="-30000"/>
            <a:chExt cx="9215400" cy="5203500"/>
          </a:xfrm>
        </p:grpSpPr>
        <p:cxnSp>
          <p:nvCxnSpPr>
            <p:cNvPr id="118" name="Google Shape;118;p11"/>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19" name="Google Shape;119;p11"/>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20" name="Google Shape;120;p11"/>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121" name="Google Shape;121;p11"/>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122" name="Google Shape;122;p11"/>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123" name="Google Shape;123;p11"/>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124" name="Google Shape;124;p11"/>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1"/>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27" name="Shape 127"/>
        <p:cNvGrpSpPr/>
        <p:nvPr/>
      </p:nvGrpSpPr>
      <p:grpSpPr>
        <a:xfrm>
          <a:off x="0" y="0"/>
          <a:ext cx="0" cy="0"/>
          <a:chOff x="0" y="0"/>
          <a:chExt cx="0" cy="0"/>
        </a:xfrm>
      </p:grpSpPr>
      <p:sp>
        <p:nvSpPr>
          <p:cNvPr id="128" name="Google Shape;128;p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bg>
      <p:bgPr>
        <a:blipFill>
          <a:blip r:embed="rId2">
            <a:alphaModFix/>
          </a:blip>
          <a:stretch>
            <a:fillRect/>
          </a:stretch>
        </a:blipFill>
      </p:bgPr>
    </p:bg>
    <p:spTree>
      <p:nvGrpSpPr>
        <p:cNvPr id="129" name="Shape 129"/>
        <p:cNvGrpSpPr/>
        <p:nvPr/>
      </p:nvGrpSpPr>
      <p:grpSpPr>
        <a:xfrm>
          <a:off x="0" y="0"/>
          <a:ext cx="0" cy="0"/>
          <a:chOff x="0" y="0"/>
          <a:chExt cx="0" cy="0"/>
        </a:xfrm>
      </p:grpSpPr>
      <p:sp>
        <p:nvSpPr>
          <p:cNvPr id="130" name="Google Shape;130;p13"/>
          <p:cNvSpPr txBox="1"/>
          <p:nvPr>
            <p:ph type="title"/>
          </p:nvPr>
        </p:nvSpPr>
        <p:spPr>
          <a:xfrm>
            <a:off x="1380631" y="1148650"/>
            <a:ext cx="2803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1" name="Google Shape;131;p13"/>
          <p:cNvSpPr txBox="1"/>
          <p:nvPr>
            <p:ph hasCustomPrompt="1" idx="2" type="title"/>
          </p:nvPr>
        </p:nvSpPr>
        <p:spPr>
          <a:xfrm>
            <a:off x="4962573" y="2352463"/>
            <a:ext cx="535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2" name="Google Shape;132;p13"/>
          <p:cNvSpPr txBox="1"/>
          <p:nvPr>
            <p:ph idx="1" type="subTitle"/>
          </p:nvPr>
        </p:nvSpPr>
        <p:spPr>
          <a:xfrm>
            <a:off x="843710" y="1600083"/>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133" name="Google Shape;133;p13"/>
          <p:cNvSpPr txBox="1"/>
          <p:nvPr>
            <p:ph idx="3" type="title"/>
          </p:nvPr>
        </p:nvSpPr>
        <p:spPr>
          <a:xfrm>
            <a:off x="1378248" y="2352463"/>
            <a:ext cx="2803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4" name="Google Shape;134;p13"/>
          <p:cNvSpPr txBox="1"/>
          <p:nvPr>
            <p:ph hasCustomPrompt="1" idx="4" type="title"/>
          </p:nvPr>
        </p:nvSpPr>
        <p:spPr>
          <a:xfrm>
            <a:off x="840948" y="2352463"/>
            <a:ext cx="5373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5" name="Google Shape;135;p13"/>
          <p:cNvSpPr txBox="1"/>
          <p:nvPr>
            <p:ph idx="5" type="subTitle"/>
          </p:nvPr>
        </p:nvSpPr>
        <p:spPr>
          <a:xfrm>
            <a:off x="840947" y="2803944"/>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136" name="Google Shape;136;p13"/>
          <p:cNvSpPr txBox="1"/>
          <p:nvPr>
            <p:ph idx="6" type="title"/>
          </p:nvPr>
        </p:nvSpPr>
        <p:spPr>
          <a:xfrm>
            <a:off x="1380631" y="3556275"/>
            <a:ext cx="2803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7" name="Google Shape;137;p13"/>
          <p:cNvSpPr txBox="1"/>
          <p:nvPr>
            <p:ph hasCustomPrompt="1" idx="7" type="title"/>
          </p:nvPr>
        </p:nvSpPr>
        <p:spPr>
          <a:xfrm>
            <a:off x="843091" y="3556275"/>
            <a:ext cx="5373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8" name="Google Shape;138;p13"/>
          <p:cNvSpPr txBox="1"/>
          <p:nvPr>
            <p:ph idx="8" type="subTitle"/>
          </p:nvPr>
        </p:nvSpPr>
        <p:spPr>
          <a:xfrm>
            <a:off x="843710" y="4007804"/>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139" name="Google Shape;139;p13"/>
          <p:cNvSpPr txBox="1"/>
          <p:nvPr>
            <p:ph idx="9" type="title"/>
          </p:nvPr>
        </p:nvSpPr>
        <p:spPr>
          <a:xfrm>
            <a:off x="5502253" y="1148650"/>
            <a:ext cx="28008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0" name="Google Shape;140;p13"/>
          <p:cNvSpPr txBox="1"/>
          <p:nvPr>
            <p:ph hasCustomPrompt="1" idx="13" type="title"/>
          </p:nvPr>
        </p:nvSpPr>
        <p:spPr>
          <a:xfrm>
            <a:off x="4964707" y="1148650"/>
            <a:ext cx="535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1" name="Google Shape;141;p13"/>
          <p:cNvSpPr txBox="1"/>
          <p:nvPr>
            <p:ph idx="14" type="subTitle"/>
          </p:nvPr>
        </p:nvSpPr>
        <p:spPr>
          <a:xfrm>
            <a:off x="4965334" y="1600083"/>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142" name="Google Shape;142;p13"/>
          <p:cNvSpPr txBox="1"/>
          <p:nvPr>
            <p:ph idx="15" type="title"/>
          </p:nvPr>
        </p:nvSpPr>
        <p:spPr>
          <a:xfrm>
            <a:off x="5499872" y="2352463"/>
            <a:ext cx="28008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3" name="Google Shape;143;p13"/>
          <p:cNvSpPr txBox="1"/>
          <p:nvPr>
            <p:ph hasCustomPrompt="1" idx="16" type="title"/>
          </p:nvPr>
        </p:nvSpPr>
        <p:spPr>
          <a:xfrm>
            <a:off x="843091" y="1148650"/>
            <a:ext cx="5373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4" name="Google Shape;144;p13"/>
          <p:cNvSpPr txBox="1"/>
          <p:nvPr>
            <p:ph idx="17" type="subTitle"/>
          </p:nvPr>
        </p:nvSpPr>
        <p:spPr>
          <a:xfrm>
            <a:off x="4962571" y="2803944"/>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145" name="Google Shape;145;p13"/>
          <p:cNvSpPr txBox="1"/>
          <p:nvPr>
            <p:ph idx="18" type="title"/>
          </p:nvPr>
        </p:nvSpPr>
        <p:spPr>
          <a:xfrm>
            <a:off x="5502253" y="3556275"/>
            <a:ext cx="28008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6" name="Google Shape;146;p13"/>
          <p:cNvSpPr txBox="1"/>
          <p:nvPr>
            <p:ph hasCustomPrompt="1" idx="19" type="title"/>
          </p:nvPr>
        </p:nvSpPr>
        <p:spPr>
          <a:xfrm>
            <a:off x="4964707" y="3556275"/>
            <a:ext cx="535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7" name="Google Shape;147;p13"/>
          <p:cNvSpPr txBox="1"/>
          <p:nvPr>
            <p:ph idx="20" type="subTitle"/>
          </p:nvPr>
        </p:nvSpPr>
        <p:spPr>
          <a:xfrm>
            <a:off x="4965334" y="4007804"/>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148" name="Google Shape;148;p13"/>
          <p:cNvSpPr txBox="1"/>
          <p:nvPr>
            <p:ph idx="21"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49" name="Google Shape;149;p13"/>
          <p:cNvGrpSpPr/>
          <p:nvPr/>
        </p:nvGrpSpPr>
        <p:grpSpPr>
          <a:xfrm>
            <a:off x="-35700" y="-30000"/>
            <a:ext cx="9215400" cy="5203500"/>
            <a:chOff x="-35700" y="-30000"/>
            <a:chExt cx="9215400" cy="5203500"/>
          </a:xfrm>
        </p:grpSpPr>
        <p:cxnSp>
          <p:nvCxnSpPr>
            <p:cNvPr id="150" name="Google Shape;150;p13"/>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151" name="Google Shape;151;p13"/>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152" name="Google Shape;152;p13"/>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153" name="Google Shape;153;p13"/>
          <p:cNvSpPr/>
          <p:nvPr/>
        </p:nvSpPr>
        <p:spPr>
          <a:xfrm>
            <a:off x="8712900"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bg>
      <p:bgPr>
        <a:blipFill>
          <a:blip r:embed="rId2">
            <a:alphaModFix/>
          </a:blip>
          <a:stretch>
            <a:fillRect/>
          </a:stretch>
        </a:blipFill>
      </p:bgPr>
    </p:bg>
    <p:spTree>
      <p:nvGrpSpPr>
        <p:cNvPr id="155" name="Shape 155"/>
        <p:cNvGrpSpPr/>
        <p:nvPr/>
      </p:nvGrpSpPr>
      <p:grpSpPr>
        <a:xfrm>
          <a:off x="0" y="0"/>
          <a:ext cx="0" cy="0"/>
          <a:chOff x="0" y="0"/>
          <a:chExt cx="0" cy="0"/>
        </a:xfrm>
      </p:grpSpPr>
      <p:sp>
        <p:nvSpPr>
          <p:cNvPr id="156" name="Google Shape;156;p14"/>
          <p:cNvSpPr txBox="1"/>
          <p:nvPr>
            <p:ph type="title"/>
          </p:nvPr>
        </p:nvSpPr>
        <p:spPr>
          <a:xfrm>
            <a:off x="1076100" y="1482813"/>
            <a:ext cx="7002000" cy="1413300"/>
          </a:xfrm>
          <a:prstGeom prst="rect">
            <a:avLst/>
          </a:prstGeom>
        </p:spPr>
        <p:txBody>
          <a:bodyPr anchorCtr="0" anchor="b" bIns="91425" lIns="0" spcFirstLastPara="1" rIns="91425" wrap="square" tIns="91425">
            <a:noAutofit/>
          </a:bodyPr>
          <a:lstStyle>
            <a:lvl1pPr lvl="0" rtl="0" algn="ctr">
              <a:spcBef>
                <a:spcPts val="0"/>
              </a:spcBef>
              <a:spcAft>
                <a:spcPts val="0"/>
              </a:spcAft>
              <a:buSzPts val="3500"/>
              <a:buNone/>
              <a:defRPr sz="10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57" name="Google Shape;157;p14"/>
          <p:cNvSpPr txBox="1"/>
          <p:nvPr>
            <p:ph idx="1" type="subTitle"/>
          </p:nvPr>
        </p:nvSpPr>
        <p:spPr>
          <a:xfrm>
            <a:off x="2045700" y="3106513"/>
            <a:ext cx="5062800" cy="5712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58" name="Google Shape;158;p14"/>
          <p:cNvGrpSpPr/>
          <p:nvPr/>
        </p:nvGrpSpPr>
        <p:grpSpPr>
          <a:xfrm>
            <a:off x="-35700" y="-30000"/>
            <a:ext cx="9215400" cy="5203500"/>
            <a:chOff x="-35700" y="-30000"/>
            <a:chExt cx="9215400" cy="5203500"/>
          </a:xfrm>
        </p:grpSpPr>
        <p:cxnSp>
          <p:nvCxnSpPr>
            <p:cNvPr id="159" name="Google Shape;159;p14"/>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60" name="Google Shape;160;p14"/>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61" name="Google Shape;161;p14"/>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162" name="Google Shape;162;p14"/>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163" name="Google Shape;163;p14"/>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164" name="Google Shape;164;p14"/>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165" name="Google Shape;165;p14"/>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4"/>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blipFill>
          <a:blip r:embed="rId2">
            <a:alphaModFix/>
          </a:blip>
          <a:stretch>
            <a:fillRect/>
          </a:stretch>
        </a:blipFill>
      </p:bgPr>
    </p:bg>
    <p:spTree>
      <p:nvGrpSpPr>
        <p:cNvPr id="168" name="Shape 168"/>
        <p:cNvGrpSpPr/>
        <p:nvPr/>
      </p:nvGrpSpPr>
      <p:grpSpPr>
        <a:xfrm>
          <a:off x="0" y="0"/>
          <a:ext cx="0" cy="0"/>
          <a:chOff x="0" y="0"/>
          <a:chExt cx="0" cy="0"/>
        </a:xfrm>
      </p:grpSpPr>
      <p:sp>
        <p:nvSpPr>
          <p:cNvPr id="169" name="Google Shape;169;p15"/>
          <p:cNvSpPr txBox="1"/>
          <p:nvPr>
            <p:ph type="title"/>
          </p:nvPr>
        </p:nvSpPr>
        <p:spPr>
          <a:xfrm>
            <a:off x="2642550" y="2977131"/>
            <a:ext cx="3858900" cy="531900"/>
          </a:xfrm>
          <a:prstGeom prst="rect">
            <a:avLst/>
          </a:prstGeom>
        </p:spPr>
        <p:txBody>
          <a:bodyPr anchorCtr="0" anchor="t" bIns="91425" lIns="0" spcFirstLastPara="1" rIns="91425" wrap="square" tIns="91425">
            <a:noAutofit/>
          </a:bodyPr>
          <a:lstStyle>
            <a:lvl1pPr lvl="0" rtl="0" algn="ctr">
              <a:spcBef>
                <a:spcPts val="0"/>
              </a:spcBef>
              <a:spcAft>
                <a:spcPts val="0"/>
              </a:spcAft>
              <a:buSzPts val="3000"/>
              <a:buNone/>
              <a:defRPr sz="22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70" name="Google Shape;170;p15"/>
          <p:cNvSpPr txBox="1"/>
          <p:nvPr>
            <p:ph idx="1" type="subTitle"/>
          </p:nvPr>
        </p:nvSpPr>
        <p:spPr>
          <a:xfrm>
            <a:off x="1714500" y="1634469"/>
            <a:ext cx="5715000" cy="1203000"/>
          </a:xfrm>
          <a:prstGeom prst="rect">
            <a:avLst/>
          </a:prstGeom>
        </p:spPr>
        <p:txBody>
          <a:bodyPr anchorCtr="0" anchor="b" bIns="91425" lIns="0" spcFirstLastPara="1" rIns="91425" wrap="square" tIns="91425">
            <a:noAutofit/>
          </a:bodyPr>
          <a:lstStyle>
            <a:lvl1pPr lvl="0" rtl="0" algn="ctr">
              <a:lnSpc>
                <a:spcPct val="100000"/>
              </a:lnSpc>
              <a:spcBef>
                <a:spcPts val="0"/>
              </a:spcBef>
              <a:spcAft>
                <a:spcPts val="0"/>
              </a:spcAft>
              <a:buSzPts val="3000"/>
              <a:buNone/>
              <a:defRPr sz="22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grpSp>
        <p:nvGrpSpPr>
          <p:cNvPr id="171" name="Google Shape;171;p15"/>
          <p:cNvGrpSpPr/>
          <p:nvPr/>
        </p:nvGrpSpPr>
        <p:grpSpPr>
          <a:xfrm>
            <a:off x="-35700" y="-30000"/>
            <a:ext cx="9215400" cy="5203500"/>
            <a:chOff x="-35700" y="-30000"/>
            <a:chExt cx="9215400" cy="5203500"/>
          </a:xfrm>
        </p:grpSpPr>
        <p:cxnSp>
          <p:nvCxnSpPr>
            <p:cNvPr id="172" name="Google Shape;172;p15"/>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73" name="Google Shape;173;p15"/>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74" name="Google Shape;174;p15"/>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175" name="Google Shape;175;p15"/>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176" name="Google Shape;176;p15"/>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177" name="Google Shape;177;p15"/>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178" name="Google Shape;178;p15"/>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5"/>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
    <p:bg>
      <p:bgPr>
        <a:blipFill>
          <a:blip r:embed="rId2">
            <a:alphaModFix/>
          </a:blip>
          <a:stretch>
            <a:fillRect/>
          </a:stretch>
        </a:blipFill>
      </p:bgPr>
    </p:bg>
    <p:spTree>
      <p:nvGrpSpPr>
        <p:cNvPr id="181" name="Shape 181"/>
        <p:cNvGrpSpPr/>
        <p:nvPr/>
      </p:nvGrpSpPr>
      <p:grpSpPr>
        <a:xfrm>
          <a:off x="0" y="0"/>
          <a:ext cx="0" cy="0"/>
          <a:chOff x="0" y="0"/>
          <a:chExt cx="0" cy="0"/>
        </a:xfrm>
      </p:grpSpPr>
      <p:sp>
        <p:nvSpPr>
          <p:cNvPr id="182" name="Google Shape;182;p16"/>
          <p:cNvSpPr txBox="1"/>
          <p:nvPr>
            <p:ph type="title"/>
          </p:nvPr>
        </p:nvSpPr>
        <p:spPr>
          <a:xfrm flipH="1">
            <a:off x="4638075" y="1477141"/>
            <a:ext cx="3692100" cy="1480200"/>
          </a:xfrm>
          <a:prstGeom prst="rect">
            <a:avLst/>
          </a:prstGeom>
        </p:spPr>
        <p:txBody>
          <a:bodyPr anchorCtr="0" anchor="t" bIns="91425" lIns="0" spcFirstLastPara="1" rIns="91425" wrap="square" tIns="91425">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3" name="Google Shape;183;p16"/>
          <p:cNvSpPr txBox="1"/>
          <p:nvPr>
            <p:ph idx="1" type="subTitle"/>
          </p:nvPr>
        </p:nvSpPr>
        <p:spPr>
          <a:xfrm flipH="1">
            <a:off x="4637975" y="3130175"/>
            <a:ext cx="3525900" cy="8109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84" name="Google Shape;184;p16"/>
          <p:cNvGrpSpPr/>
          <p:nvPr/>
        </p:nvGrpSpPr>
        <p:grpSpPr>
          <a:xfrm>
            <a:off x="-35700" y="-30000"/>
            <a:ext cx="9215400" cy="5203500"/>
            <a:chOff x="-35700" y="-30000"/>
            <a:chExt cx="9215400" cy="5203500"/>
          </a:xfrm>
        </p:grpSpPr>
        <p:cxnSp>
          <p:nvCxnSpPr>
            <p:cNvPr id="185" name="Google Shape;185;p16"/>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186" name="Google Shape;186;p16"/>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187" name="Google Shape;187;p16"/>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bg>
      <p:bgPr>
        <a:blipFill>
          <a:blip r:embed="rId2">
            <a:alphaModFix/>
          </a:blip>
          <a:stretch>
            <a:fillRect/>
          </a:stretch>
        </a:blipFill>
      </p:bgPr>
    </p:bg>
    <p:spTree>
      <p:nvGrpSpPr>
        <p:cNvPr id="189" name="Shape 189"/>
        <p:cNvGrpSpPr/>
        <p:nvPr/>
      </p:nvGrpSpPr>
      <p:grpSpPr>
        <a:xfrm>
          <a:off x="0" y="0"/>
          <a:ext cx="0" cy="0"/>
          <a:chOff x="0" y="0"/>
          <a:chExt cx="0" cy="0"/>
        </a:xfrm>
      </p:grpSpPr>
      <p:sp>
        <p:nvSpPr>
          <p:cNvPr id="190" name="Google Shape;190;p17"/>
          <p:cNvSpPr txBox="1"/>
          <p:nvPr>
            <p:ph type="title"/>
          </p:nvPr>
        </p:nvSpPr>
        <p:spPr>
          <a:xfrm>
            <a:off x="880000" y="1353625"/>
            <a:ext cx="3571200" cy="1198800"/>
          </a:xfrm>
          <a:prstGeom prst="rect">
            <a:avLst/>
          </a:prstGeom>
        </p:spPr>
        <p:txBody>
          <a:bodyPr anchorCtr="0" anchor="t" bIns="91425" lIns="0"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1" name="Google Shape;191;p17"/>
          <p:cNvSpPr txBox="1"/>
          <p:nvPr>
            <p:ph idx="1" type="subTitle"/>
          </p:nvPr>
        </p:nvSpPr>
        <p:spPr>
          <a:xfrm>
            <a:off x="879825" y="2709575"/>
            <a:ext cx="3353700" cy="10803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92" name="Google Shape;192;p17"/>
          <p:cNvGrpSpPr/>
          <p:nvPr/>
        </p:nvGrpSpPr>
        <p:grpSpPr>
          <a:xfrm>
            <a:off x="-35700" y="-30000"/>
            <a:ext cx="9215400" cy="5203500"/>
            <a:chOff x="-35700" y="-30000"/>
            <a:chExt cx="9215400" cy="5203500"/>
          </a:xfrm>
        </p:grpSpPr>
        <p:cxnSp>
          <p:nvCxnSpPr>
            <p:cNvPr id="193" name="Google Shape;193;p17"/>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94" name="Google Shape;194;p17"/>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95" name="Google Shape;195;p17"/>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196" name="Google Shape;196;p17"/>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197" name="Google Shape;197;p17"/>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198" name="Google Shape;198;p17"/>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199" name="Google Shape;199;p17"/>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7"/>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bg>
      <p:bgPr>
        <a:blipFill>
          <a:blip r:embed="rId2">
            <a:alphaModFix/>
          </a:blip>
          <a:stretch>
            <a:fillRect/>
          </a:stretch>
        </a:blipFill>
      </p:bgPr>
    </p:bg>
    <p:spTree>
      <p:nvGrpSpPr>
        <p:cNvPr id="202" name="Shape 202"/>
        <p:cNvGrpSpPr/>
        <p:nvPr/>
      </p:nvGrpSpPr>
      <p:grpSpPr>
        <a:xfrm>
          <a:off x="0" y="0"/>
          <a:ext cx="0" cy="0"/>
          <a:chOff x="0" y="0"/>
          <a:chExt cx="0" cy="0"/>
        </a:xfrm>
      </p:grpSpPr>
      <p:grpSp>
        <p:nvGrpSpPr>
          <p:cNvPr id="203" name="Google Shape;203;p18"/>
          <p:cNvGrpSpPr/>
          <p:nvPr/>
        </p:nvGrpSpPr>
        <p:grpSpPr>
          <a:xfrm>
            <a:off x="-35700" y="-30000"/>
            <a:ext cx="9215400" cy="5203500"/>
            <a:chOff x="-35700" y="-30000"/>
            <a:chExt cx="9215400" cy="5203500"/>
          </a:xfrm>
        </p:grpSpPr>
        <p:cxnSp>
          <p:nvCxnSpPr>
            <p:cNvPr id="204" name="Google Shape;204;p18"/>
            <p:cNvCxnSpPr/>
            <p:nvPr/>
          </p:nvCxnSpPr>
          <p:spPr>
            <a:xfrm>
              <a:off x="-21425" y="2571750"/>
              <a:ext cx="653400" cy="0"/>
            </a:xfrm>
            <a:prstGeom prst="straightConnector1">
              <a:avLst/>
            </a:prstGeom>
            <a:noFill/>
            <a:ln cap="flat" cmpd="sng" w="9525">
              <a:solidFill>
                <a:schemeClr val="dk1"/>
              </a:solidFill>
              <a:prstDash val="solid"/>
              <a:round/>
              <a:headEnd len="med" w="med" type="none"/>
              <a:tailEnd len="med" w="med" type="none"/>
            </a:ln>
          </p:spPr>
        </p:cxnSp>
        <p:cxnSp>
          <p:nvCxnSpPr>
            <p:cNvPr id="205" name="Google Shape;205;p18"/>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206" name="Google Shape;206;p18"/>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207" name="Google Shape;207;p18"/>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8"/>
          <p:cNvSpPr txBox="1"/>
          <p:nvPr>
            <p:ph type="title"/>
          </p:nvPr>
        </p:nvSpPr>
        <p:spPr>
          <a:xfrm>
            <a:off x="1094861" y="1101325"/>
            <a:ext cx="6954300" cy="527700"/>
          </a:xfrm>
          <a:prstGeom prst="rect">
            <a:avLst/>
          </a:prstGeom>
        </p:spPr>
        <p:txBody>
          <a:bodyPr anchorCtr="0" anchor="b" bIns="91425" lIns="0"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9" name="Google Shape;209;p18"/>
          <p:cNvSpPr txBox="1"/>
          <p:nvPr>
            <p:ph idx="1" type="subTitle"/>
          </p:nvPr>
        </p:nvSpPr>
        <p:spPr>
          <a:xfrm>
            <a:off x="1094861" y="1506475"/>
            <a:ext cx="6954300" cy="7764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0" name="Google Shape;210;p18"/>
          <p:cNvSpPr txBox="1"/>
          <p:nvPr>
            <p:ph idx="2" type="title"/>
          </p:nvPr>
        </p:nvSpPr>
        <p:spPr>
          <a:xfrm>
            <a:off x="1094861" y="2282875"/>
            <a:ext cx="6954300" cy="527700"/>
          </a:xfrm>
          <a:prstGeom prst="rect">
            <a:avLst/>
          </a:prstGeom>
        </p:spPr>
        <p:txBody>
          <a:bodyPr anchorCtr="0" anchor="b" bIns="91425" lIns="0"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11" name="Google Shape;211;p18"/>
          <p:cNvSpPr txBox="1"/>
          <p:nvPr>
            <p:ph idx="3" type="subTitle"/>
          </p:nvPr>
        </p:nvSpPr>
        <p:spPr>
          <a:xfrm>
            <a:off x="1094861" y="2688025"/>
            <a:ext cx="6954300" cy="7764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2" name="Google Shape;212;p18"/>
          <p:cNvSpPr txBox="1"/>
          <p:nvPr>
            <p:ph idx="4" type="title"/>
          </p:nvPr>
        </p:nvSpPr>
        <p:spPr>
          <a:xfrm>
            <a:off x="1094861" y="3464425"/>
            <a:ext cx="6954300" cy="527700"/>
          </a:xfrm>
          <a:prstGeom prst="rect">
            <a:avLst/>
          </a:prstGeom>
        </p:spPr>
        <p:txBody>
          <a:bodyPr anchorCtr="0" anchor="b" bIns="91425" lIns="0"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13" name="Google Shape;213;p18"/>
          <p:cNvSpPr txBox="1"/>
          <p:nvPr>
            <p:ph idx="5" type="subTitle"/>
          </p:nvPr>
        </p:nvSpPr>
        <p:spPr>
          <a:xfrm>
            <a:off x="1094861" y="3869575"/>
            <a:ext cx="6954300" cy="7764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4" name="Google Shape;214;p18"/>
          <p:cNvSpPr txBox="1"/>
          <p:nvPr>
            <p:ph idx="6"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5" name="Google Shape;215;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6_1">
    <p:bg>
      <p:bgPr>
        <a:blipFill>
          <a:blip r:embed="rId2">
            <a:alphaModFix/>
          </a:blip>
          <a:stretch>
            <a:fillRect/>
          </a:stretch>
        </a:blipFill>
      </p:bgPr>
    </p:bg>
    <p:spTree>
      <p:nvGrpSpPr>
        <p:cNvPr id="216" name="Shape 216"/>
        <p:cNvGrpSpPr/>
        <p:nvPr/>
      </p:nvGrpSpPr>
      <p:grpSpPr>
        <a:xfrm>
          <a:off x="0" y="0"/>
          <a:ext cx="0" cy="0"/>
          <a:chOff x="0" y="0"/>
          <a:chExt cx="0" cy="0"/>
        </a:xfrm>
      </p:grpSpPr>
      <p:sp>
        <p:nvSpPr>
          <p:cNvPr id="217" name="Google Shape;217;p19"/>
          <p:cNvSpPr txBox="1"/>
          <p:nvPr>
            <p:ph idx="1" type="body"/>
          </p:nvPr>
        </p:nvSpPr>
        <p:spPr>
          <a:xfrm>
            <a:off x="719975" y="1922886"/>
            <a:ext cx="3780600" cy="2562900"/>
          </a:xfrm>
          <a:prstGeom prst="rect">
            <a:avLst/>
          </a:prstGeom>
        </p:spPr>
        <p:txBody>
          <a:bodyPr anchorCtr="0" anchor="t" bIns="91425" lIns="0" spcFirstLastPara="1" rIns="91425" wrap="square" tIns="91425">
            <a:noAutofit/>
          </a:bodyPr>
          <a:lstStyle>
            <a:lvl1pPr indent="-304800" lvl="0" marL="457200" rtl="0">
              <a:lnSpc>
                <a:spcPct val="100000"/>
              </a:lnSpc>
              <a:spcBef>
                <a:spcPts val="0"/>
              </a:spcBef>
              <a:spcAft>
                <a:spcPts val="0"/>
              </a:spcAft>
              <a:buSzPts val="1200"/>
              <a:buChar char="●"/>
              <a:defRPr/>
            </a:lvl1pPr>
            <a:lvl2pPr indent="-304800" lvl="1" marL="914400" rtl="0">
              <a:lnSpc>
                <a:spcPct val="115000"/>
              </a:lnSpc>
              <a:spcBef>
                <a:spcPts val="0"/>
              </a:spcBef>
              <a:spcAft>
                <a:spcPts val="0"/>
              </a:spcAft>
              <a:buSzPts val="1200"/>
              <a:buChar char="○"/>
              <a:defRPr/>
            </a:lvl2pPr>
            <a:lvl3pPr indent="-304800" lvl="2" marL="1371600" rtl="0">
              <a:lnSpc>
                <a:spcPct val="115000"/>
              </a:lnSpc>
              <a:spcBef>
                <a:spcPts val="1600"/>
              </a:spcBef>
              <a:spcAft>
                <a:spcPts val="0"/>
              </a:spcAft>
              <a:buSzPts val="1200"/>
              <a:buChar char="■"/>
              <a:defRPr/>
            </a:lvl3pPr>
            <a:lvl4pPr indent="-304800" lvl="3" marL="1828800" rtl="0">
              <a:lnSpc>
                <a:spcPct val="115000"/>
              </a:lnSpc>
              <a:spcBef>
                <a:spcPts val="1600"/>
              </a:spcBef>
              <a:spcAft>
                <a:spcPts val="0"/>
              </a:spcAft>
              <a:buSzPts val="1200"/>
              <a:buChar char="●"/>
              <a:defRPr/>
            </a:lvl4pPr>
            <a:lvl5pPr indent="-304800" lvl="4" marL="2286000" rtl="0">
              <a:lnSpc>
                <a:spcPct val="115000"/>
              </a:lnSpc>
              <a:spcBef>
                <a:spcPts val="1600"/>
              </a:spcBef>
              <a:spcAft>
                <a:spcPts val="0"/>
              </a:spcAft>
              <a:buSzPts val="1200"/>
              <a:buChar char="○"/>
              <a:defRPr/>
            </a:lvl5pPr>
            <a:lvl6pPr indent="-304800" lvl="5" marL="2743200" rtl="0">
              <a:lnSpc>
                <a:spcPct val="115000"/>
              </a:lnSpc>
              <a:spcBef>
                <a:spcPts val="1600"/>
              </a:spcBef>
              <a:spcAft>
                <a:spcPts val="0"/>
              </a:spcAft>
              <a:buSzPts val="1200"/>
              <a:buChar char="■"/>
              <a:defRPr/>
            </a:lvl6pPr>
            <a:lvl7pPr indent="-304800" lvl="6" marL="3200400" rtl="0">
              <a:lnSpc>
                <a:spcPct val="115000"/>
              </a:lnSpc>
              <a:spcBef>
                <a:spcPts val="1600"/>
              </a:spcBef>
              <a:spcAft>
                <a:spcPts val="0"/>
              </a:spcAft>
              <a:buSzPts val="1200"/>
              <a:buChar char="●"/>
              <a:defRPr/>
            </a:lvl7pPr>
            <a:lvl8pPr indent="-304800" lvl="7" marL="3657600" rtl="0">
              <a:lnSpc>
                <a:spcPct val="115000"/>
              </a:lnSpc>
              <a:spcBef>
                <a:spcPts val="1600"/>
              </a:spcBef>
              <a:spcAft>
                <a:spcPts val="0"/>
              </a:spcAft>
              <a:buSzPts val="1200"/>
              <a:buChar char="○"/>
              <a:defRPr/>
            </a:lvl8pPr>
            <a:lvl9pPr indent="-304800" lvl="8" marL="4114800" rtl="0">
              <a:lnSpc>
                <a:spcPct val="115000"/>
              </a:lnSpc>
              <a:spcBef>
                <a:spcPts val="1600"/>
              </a:spcBef>
              <a:spcAft>
                <a:spcPts val="1600"/>
              </a:spcAft>
              <a:buSzPts val="1200"/>
              <a:buChar char="■"/>
              <a:defRPr/>
            </a:lvl9pPr>
          </a:lstStyle>
          <a:p/>
        </p:txBody>
      </p:sp>
      <p:sp>
        <p:nvSpPr>
          <p:cNvPr id="218" name="Google Shape;218;p19"/>
          <p:cNvSpPr txBox="1"/>
          <p:nvPr>
            <p:ph idx="2" type="body"/>
          </p:nvPr>
        </p:nvSpPr>
        <p:spPr>
          <a:xfrm>
            <a:off x="4742425" y="1922886"/>
            <a:ext cx="3681600" cy="2562900"/>
          </a:xfrm>
          <a:prstGeom prst="rect">
            <a:avLst/>
          </a:prstGeom>
        </p:spPr>
        <p:txBody>
          <a:bodyPr anchorCtr="0" anchor="t" bIns="91425" lIns="0" spcFirstLastPara="1" rIns="91425" wrap="square" tIns="91425">
            <a:noAutofit/>
          </a:bodyPr>
          <a:lstStyle>
            <a:lvl1pPr indent="-304800" lvl="0" marL="457200" rtl="0">
              <a:lnSpc>
                <a:spcPct val="100000"/>
              </a:lnSpc>
              <a:spcBef>
                <a:spcPts val="0"/>
              </a:spcBef>
              <a:spcAft>
                <a:spcPts val="0"/>
              </a:spcAft>
              <a:buSzPts val="1200"/>
              <a:buChar char="●"/>
              <a:defRPr/>
            </a:lvl1pPr>
            <a:lvl2pPr indent="-304800" lvl="1" marL="914400" rtl="0">
              <a:lnSpc>
                <a:spcPct val="115000"/>
              </a:lnSpc>
              <a:spcBef>
                <a:spcPts val="0"/>
              </a:spcBef>
              <a:spcAft>
                <a:spcPts val="0"/>
              </a:spcAft>
              <a:buSzPts val="1200"/>
              <a:buChar char="○"/>
              <a:defRPr/>
            </a:lvl2pPr>
            <a:lvl3pPr indent="-304800" lvl="2" marL="1371600" rtl="0">
              <a:lnSpc>
                <a:spcPct val="115000"/>
              </a:lnSpc>
              <a:spcBef>
                <a:spcPts val="1600"/>
              </a:spcBef>
              <a:spcAft>
                <a:spcPts val="0"/>
              </a:spcAft>
              <a:buSzPts val="1200"/>
              <a:buChar char="■"/>
              <a:defRPr/>
            </a:lvl3pPr>
            <a:lvl4pPr indent="-304800" lvl="3" marL="1828800" rtl="0">
              <a:lnSpc>
                <a:spcPct val="115000"/>
              </a:lnSpc>
              <a:spcBef>
                <a:spcPts val="1600"/>
              </a:spcBef>
              <a:spcAft>
                <a:spcPts val="0"/>
              </a:spcAft>
              <a:buSzPts val="1200"/>
              <a:buChar char="●"/>
              <a:defRPr/>
            </a:lvl4pPr>
            <a:lvl5pPr indent="-304800" lvl="4" marL="2286000" rtl="0">
              <a:lnSpc>
                <a:spcPct val="115000"/>
              </a:lnSpc>
              <a:spcBef>
                <a:spcPts val="1600"/>
              </a:spcBef>
              <a:spcAft>
                <a:spcPts val="0"/>
              </a:spcAft>
              <a:buSzPts val="1200"/>
              <a:buChar char="○"/>
              <a:defRPr/>
            </a:lvl5pPr>
            <a:lvl6pPr indent="-304800" lvl="5" marL="2743200" rtl="0">
              <a:lnSpc>
                <a:spcPct val="115000"/>
              </a:lnSpc>
              <a:spcBef>
                <a:spcPts val="1600"/>
              </a:spcBef>
              <a:spcAft>
                <a:spcPts val="0"/>
              </a:spcAft>
              <a:buSzPts val="1200"/>
              <a:buChar char="■"/>
              <a:defRPr/>
            </a:lvl6pPr>
            <a:lvl7pPr indent="-304800" lvl="6" marL="3200400" rtl="0">
              <a:lnSpc>
                <a:spcPct val="115000"/>
              </a:lnSpc>
              <a:spcBef>
                <a:spcPts val="1600"/>
              </a:spcBef>
              <a:spcAft>
                <a:spcPts val="0"/>
              </a:spcAft>
              <a:buSzPts val="1200"/>
              <a:buChar char="●"/>
              <a:defRPr/>
            </a:lvl7pPr>
            <a:lvl8pPr indent="-304800" lvl="7" marL="3657600" rtl="0">
              <a:lnSpc>
                <a:spcPct val="115000"/>
              </a:lnSpc>
              <a:spcBef>
                <a:spcPts val="1600"/>
              </a:spcBef>
              <a:spcAft>
                <a:spcPts val="0"/>
              </a:spcAft>
              <a:buSzPts val="1200"/>
              <a:buChar char="○"/>
              <a:defRPr/>
            </a:lvl8pPr>
            <a:lvl9pPr indent="-304800" lvl="8" marL="4114800" rtl="0">
              <a:lnSpc>
                <a:spcPct val="115000"/>
              </a:lnSpc>
              <a:spcBef>
                <a:spcPts val="1600"/>
              </a:spcBef>
              <a:spcAft>
                <a:spcPts val="1600"/>
              </a:spcAft>
              <a:buSzPts val="1200"/>
              <a:buChar char="■"/>
              <a:defRPr/>
            </a:lvl9pPr>
          </a:lstStyle>
          <a:p/>
        </p:txBody>
      </p:sp>
      <p:sp>
        <p:nvSpPr>
          <p:cNvPr id="219" name="Google Shape;219;p19"/>
          <p:cNvSpPr txBox="1"/>
          <p:nvPr>
            <p:ph type="title"/>
          </p:nvPr>
        </p:nvSpPr>
        <p:spPr>
          <a:xfrm>
            <a:off x="720000" y="1521225"/>
            <a:ext cx="3780600" cy="4119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500"/>
              <a:buNone/>
              <a:defRPr sz="2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0" name="Google Shape;220;p19"/>
          <p:cNvSpPr txBox="1"/>
          <p:nvPr>
            <p:ph idx="3" type="title"/>
          </p:nvPr>
        </p:nvSpPr>
        <p:spPr>
          <a:xfrm>
            <a:off x="4742425" y="1521225"/>
            <a:ext cx="3681600" cy="4119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500"/>
              <a:buNone/>
              <a:defRPr sz="2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1" name="Google Shape;221;p19"/>
          <p:cNvSpPr txBox="1"/>
          <p:nvPr>
            <p:ph idx="4"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22" name="Google Shape;222;p19"/>
          <p:cNvGrpSpPr/>
          <p:nvPr/>
        </p:nvGrpSpPr>
        <p:grpSpPr>
          <a:xfrm>
            <a:off x="-35700" y="-30000"/>
            <a:ext cx="9215400" cy="5203500"/>
            <a:chOff x="-35700" y="-30000"/>
            <a:chExt cx="9215400" cy="5203500"/>
          </a:xfrm>
        </p:grpSpPr>
        <p:cxnSp>
          <p:nvCxnSpPr>
            <p:cNvPr id="223" name="Google Shape;223;p19"/>
            <p:cNvCxnSpPr/>
            <p:nvPr/>
          </p:nvCxnSpPr>
          <p:spPr>
            <a:xfrm>
              <a:off x="-21425" y="2571750"/>
              <a:ext cx="653400" cy="0"/>
            </a:xfrm>
            <a:prstGeom prst="straightConnector1">
              <a:avLst/>
            </a:prstGeom>
            <a:noFill/>
            <a:ln cap="flat" cmpd="sng" w="9525">
              <a:solidFill>
                <a:schemeClr val="dk1"/>
              </a:solidFill>
              <a:prstDash val="solid"/>
              <a:round/>
              <a:headEnd len="med" w="med" type="none"/>
              <a:tailEnd len="med" w="med" type="none"/>
            </a:ln>
          </p:spPr>
        </p:cxnSp>
        <p:cxnSp>
          <p:nvCxnSpPr>
            <p:cNvPr id="224" name="Google Shape;224;p19"/>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225" name="Google Shape;225;p19"/>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226" name="Google Shape;226;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_1">
    <p:bg>
      <p:bgPr>
        <a:blipFill>
          <a:blip r:embed="rId2">
            <a:alphaModFix/>
          </a:blip>
          <a:stretch>
            <a:fillRect/>
          </a:stretch>
        </a:blipFill>
      </p:bgPr>
    </p:bg>
    <p:spTree>
      <p:nvGrpSpPr>
        <p:cNvPr id="227" name="Shape 227"/>
        <p:cNvGrpSpPr/>
        <p:nvPr/>
      </p:nvGrpSpPr>
      <p:grpSpPr>
        <a:xfrm>
          <a:off x="0" y="0"/>
          <a:ext cx="0" cy="0"/>
          <a:chOff x="0" y="0"/>
          <a:chExt cx="0" cy="0"/>
        </a:xfrm>
      </p:grpSpPr>
      <p:sp>
        <p:nvSpPr>
          <p:cNvPr id="228" name="Google Shape;228;p20"/>
          <p:cNvSpPr txBox="1"/>
          <p:nvPr>
            <p:ph type="title"/>
          </p:nvPr>
        </p:nvSpPr>
        <p:spPr>
          <a:xfrm flipH="1">
            <a:off x="1071619" y="1652134"/>
            <a:ext cx="2120700" cy="393600"/>
          </a:xfrm>
          <a:prstGeom prst="rect">
            <a:avLst/>
          </a:prstGeom>
          <a:ln>
            <a:noFill/>
          </a:ln>
        </p:spPr>
        <p:txBody>
          <a:bodyPr anchorCtr="0" anchor="b" bIns="91425" lIns="0" spcFirstLastPara="1" rIns="91425" wrap="square" tIns="91425">
            <a:noAutofit/>
          </a:bodyPr>
          <a:lstStyle>
            <a:lvl1pPr lvl="0" rtl="0" algn="r">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29" name="Google Shape;229;p20"/>
          <p:cNvSpPr txBox="1"/>
          <p:nvPr>
            <p:ph idx="1" type="subTitle"/>
          </p:nvPr>
        </p:nvSpPr>
        <p:spPr>
          <a:xfrm flipH="1">
            <a:off x="1071619" y="1934000"/>
            <a:ext cx="2120700" cy="572700"/>
          </a:xfrm>
          <a:prstGeom prst="rect">
            <a:avLst/>
          </a:prstGeom>
          <a:ln>
            <a:noFill/>
          </a:ln>
        </p:spPr>
        <p:txBody>
          <a:bodyPr anchorCtr="0" anchor="t" bIns="91425" lIns="0" spcFirstLastPara="1" rIns="91425" wrap="square" tIns="91425">
            <a:noAutofit/>
          </a:bodyPr>
          <a:lstStyle>
            <a:lvl1pPr lvl="0" rtl="0" algn="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30" name="Google Shape;230;p20"/>
          <p:cNvSpPr txBox="1"/>
          <p:nvPr>
            <p:ph idx="2" type="title"/>
          </p:nvPr>
        </p:nvSpPr>
        <p:spPr>
          <a:xfrm flipH="1">
            <a:off x="1071619" y="3284934"/>
            <a:ext cx="2120700" cy="393600"/>
          </a:xfrm>
          <a:prstGeom prst="rect">
            <a:avLst/>
          </a:prstGeom>
          <a:ln>
            <a:noFill/>
          </a:ln>
        </p:spPr>
        <p:txBody>
          <a:bodyPr anchorCtr="0" anchor="b" bIns="91425" lIns="0" spcFirstLastPara="1" rIns="91425" wrap="square" tIns="91425">
            <a:noAutofit/>
          </a:bodyPr>
          <a:lstStyle>
            <a:lvl1pPr lvl="0" rtl="0" algn="r">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31" name="Google Shape;231;p20"/>
          <p:cNvSpPr txBox="1"/>
          <p:nvPr>
            <p:ph idx="3" type="subTitle"/>
          </p:nvPr>
        </p:nvSpPr>
        <p:spPr>
          <a:xfrm flipH="1">
            <a:off x="1071619" y="3566800"/>
            <a:ext cx="2120700" cy="572700"/>
          </a:xfrm>
          <a:prstGeom prst="rect">
            <a:avLst/>
          </a:prstGeom>
          <a:ln>
            <a:noFill/>
          </a:ln>
        </p:spPr>
        <p:txBody>
          <a:bodyPr anchorCtr="0" anchor="t" bIns="91425" lIns="0" spcFirstLastPara="1" rIns="91425" wrap="square" tIns="91425">
            <a:noAutofit/>
          </a:bodyPr>
          <a:lstStyle>
            <a:lvl1pPr lvl="0" rtl="0" algn="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32" name="Google Shape;232;p20"/>
          <p:cNvSpPr txBox="1"/>
          <p:nvPr>
            <p:ph idx="4" type="title"/>
          </p:nvPr>
        </p:nvSpPr>
        <p:spPr>
          <a:xfrm>
            <a:off x="5951681" y="1652134"/>
            <a:ext cx="2120700" cy="3936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33" name="Google Shape;233;p20"/>
          <p:cNvSpPr txBox="1"/>
          <p:nvPr>
            <p:ph idx="5" type="subTitle"/>
          </p:nvPr>
        </p:nvSpPr>
        <p:spPr>
          <a:xfrm>
            <a:off x="5951681" y="193400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34" name="Google Shape;234;p20"/>
          <p:cNvSpPr txBox="1"/>
          <p:nvPr>
            <p:ph idx="6" type="title"/>
          </p:nvPr>
        </p:nvSpPr>
        <p:spPr>
          <a:xfrm>
            <a:off x="5951681" y="3284934"/>
            <a:ext cx="2120700" cy="3936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35" name="Google Shape;235;p20"/>
          <p:cNvSpPr txBox="1"/>
          <p:nvPr>
            <p:ph idx="7" type="subTitle"/>
          </p:nvPr>
        </p:nvSpPr>
        <p:spPr>
          <a:xfrm>
            <a:off x="5951681" y="356680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36" name="Google Shape;236;p20"/>
          <p:cNvSpPr txBox="1"/>
          <p:nvPr>
            <p:ph idx="8"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37" name="Google Shape;237;p20"/>
          <p:cNvGrpSpPr/>
          <p:nvPr/>
        </p:nvGrpSpPr>
        <p:grpSpPr>
          <a:xfrm>
            <a:off x="-35700" y="-30000"/>
            <a:ext cx="9215400" cy="5203500"/>
            <a:chOff x="-35700" y="-30000"/>
            <a:chExt cx="9215400" cy="5203500"/>
          </a:xfrm>
        </p:grpSpPr>
        <p:cxnSp>
          <p:nvCxnSpPr>
            <p:cNvPr id="238" name="Google Shape;238;p20"/>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239" name="Google Shape;239;p20"/>
            <p:cNvCxnSpPr/>
            <p:nvPr/>
          </p:nvCxnSpPr>
          <p:spPr>
            <a:xfrm>
              <a:off x="-35700" y="4623597"/>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240" name="Google Shape;240;p20"/>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241" name="Google Shape;241;p20"/>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242" name="Google Shape;242;p20"/>
          <p:cNvSpPr/>
          <p:nvPr/>
        </p:nvSpPr>
        <p:spPr>
          <a:xfrm>
            <a:off x="8712900" y="4751950"/>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3"/>
          <p:cNvSpPr txBox="1"/>
          <p:nvPr>
            <p:ph type="title"/>
          </p:nvPr>
        </p:nvSpPr>
        <p:spPr>
          <a:xfrm>
            <a:off x="1751250" y="2576650"/>
            <a:ext cx="5641500" cy="535800"/>
          </a:xfrm>
          <a:prstGeom prst="rect">
            <a:avLst/>
          </a:prstGeom>
          <a:ln>
            <a:noFill/>
          </a:ln>
        </p:spPr>
        <p:txBody>
          <a:bodyPr anchorCtr="0" anchor="ctr" bIns="91425" lIns="0" spcFirstLastPara="1" rIns="91425" wrap="square" tIns="91425">
            <a:noAutofit/>
          </a:bodyPr>
          <a:lstStyle>
            <a:lvl1pPr lvl="0" rtl="0" algn="ctr">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4" name="Google Shape;24;p3"/>
          <p:cNvSpPr txBox="1"/>
          <p:nvPr>
            <p:ph hasCustomPrompt="1" idx="2" type="title"/>
          </p:nvPr>
        </p:nvSpPr>
        <p:spPr>
          <a:xfrm>
            <a:off x="2996575" y="1057362"/>
            <a:ext cx="3150900" cy="1393500"/>
          </a:xfrm>
          <a:prstGeom prst="rect">
            <a:avLst/>
          </a:prstGeom>
        </p:spPr>
        <p:txBody>
          <a:bodyPr anchorCtr="0" anchor="ctr" bIns="91425" lIns="0" spcFirstLastPara="1" rIns="91425" wrap="square" tIns="91425">
            <a:noAutofit/>
          </a:bodyPr>
          <a:lstStyle>
            <a:lvl1pPr lvl="0" rtl="0" algn="ctr">
              <a:spcBef>
                <a:spcPts val="0"/>
              </a:spcBef>
              <a:spcAft>
                <a:spcPts val="0"/>
              </a:spcAft>
              <a:buSzPts val="6000"/>
              <a:buNone/>
              <a:defRPr sz="111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5" name="Google Shape;25;p3"/>
          <p:cNvSpPr txBox="1"/>
          <p:nvPr>
            <p:ph idx="1" type="subTitle"/>
          </p:nvPr>
        </p:nvSpPr>
        <p:spPr>
          <a:xfrm>
            <a:off x="3097150" y="3238237"/>
            <a:ext cx="2949900" cy="7134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6" name="Google Shape;26;p3"/>
          <p:cNvGrpSpPr/>
          <p:nvPr/>
        </p:nvGrpSpPr>
        <p:grpSpPr>
          <a:xfrm>
            <a:off x="-35700" y="-30000"/>
            <a:ext cx="9215400" cy="5203500"/>
            <a:chOff x="-35700" y="-30000"/>
            <a:chExt cx="9215400" cy="5203500"/>
          </a:xfrm>
        </p:grpSpPr>
        <p:cxnSp>
          <p:nvCxnSpPr>
            <p:cNvPr id="27" name="Google Shape;27;p3"/>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28" name="Google Shape;28;p3"/>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29" name="Google Shape;29;p3"/>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30" name="Google Shape;30;p3"/>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31" name="Google Shape;31;p3"/>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32" name="Google Shape;32;p3"/>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33" name="Google Shape;33;p3"/>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_1">
    <p:bg>
      <p:bgPr>
        <a:blipFill>
          <a:blip r:embed="rId2">
            <a:alphaModFix/>
          </a:blip>
          <a:stretch>
            <a:fillRect/>
          </a:stretch>
        </a:blipFill>
      </p:bgPr>
    </p:bg>
    <p:spTree>
      <p:nvGrpSpPr>
        <p:cNvPr id="244" name="Shape 244"/>
        <p:cNvGrpSpPr/>
        <p:nvPr/>
      </p:nvGrpSpPr>
      <p:grpSpPr>
        <a:xfrm>
          <a:off x="0" y="0"/>
          <a:ext cx="0" cy="0"/>
          <a:chOff x="0" y="0"/>
          <a:chExt cx="0" cy="0"/>
        </a:xfrm>
      </p:grpSpPr>
      <p:sp>
        <p:nvSpPr>
          <p:cNvPr id="245" name="Google Shape;245;p21"/>
          <p:cNvSpPr txBox="1"/>
          <p:nvPr>
            <p:ph type="title"/>
          </p:nvPr>
        </p:nvSpPr>
        <p:spPr>
          <a:xfrm>
            <a:off x="1843206" y="1218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46" name="Google Shape;246;p21"/>
          <p:cNvSpPr txBox="1"/>
          <p:nvPr>
            <p:ph idx="1" type="subTitle"/>
          </p:nvPr>
        </p:nvSpPr>
        <p:spPr>
          <a:xfrm>
            <a:off x="1843206" y="1611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47" name="Google Shape;247;p21"/>
          <p:cNvSpPr txBox="1"/>
          <p:nvPr>
            <p:ph idx="2" type="title"/>
          </p:nvPr>
        </p:nvSpPr>
        <p:spPr>
          <a:xfrm>
            <a:off x="1843206" y="2382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48" name="Google Shape;248;p21"/>
          <p:cNvSpPr txBox="1"/>
          <p:nvPr>
            <p:ph idx="3" type="subTitle"/>
          </p:nvPr>
        </p:nvSpPr>
        <p:spPr>
          <a:xfrm>
            <a:off x="1843206" y="2775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49" name="Google Shape;249;p21"/>
          <p:cNvSpPr txBox="1"/>
          <p:nvPr>
            <p:ph idx="4" type="title"/>
          </p:nvPr>
        </p:nvSpPr>
        <p:spPr>
          <a:xfrm>
            <a:off x="1843206" y="3546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50" name="Google Shape;250;p21"/>
          <p:cNvSpPr txBox="1"/>
          <p:nvPr>
            <p:ph idx="5" type="subTitle"/>
          </p:nvPr>
        </p:nvSpPr>
        <p:spPr>
          <a:xfrm>
            <a:off x="1843206" y="3939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51" name="Google Shape;251;p21"/>
          <p:cNvSpPr txBox="1"/>
          <p:nvPr>
            <p:ph idx="6" type="title"/>
          </p:nvPr>
        </p:nvSpPr>
        <p:spPr>
          <a:xfrm>
            <a:off x="6167681" y="1218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52" name="Google Shape;252;p21"/>
          <p:cNvSpPr txBox="1"/>
          <p:nvPr>
            <p:ph idx="7" type="subTitle"/>
          </p:nvPr>
        </p:nvSpPr>
        <p:spPr>
          <a:xfrm>
            <a:off x="6167681" y="1611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53" name="Google Shape;253;p21"/>
          <p:cNvSpPr txBox="1"/>
          <p:nvPr>
            <p:ph idx="8" type="title"/>
          </p:nvPr>
        </p:nvSpPr>
        <p:spPr>
          <a:xfrm>
            <a:off x="6167681" y="2382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54" name="Google Shape;254;p21"/>
          <p:cNvSpPr txBox="1"/>
          <p:nvPr>
            <p:ph idx="9" type="subTitle"/>
          </p:nvPr>
        </p:nvSpPr>
        <p:spPr>
          <a:xfrm>
            <a:off x="6167681" y="2775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55" name="Google Shape;255;p21"/>
          <p:cNvSpPr txBox="1"/>
          <p:nvPr>
            <p:ph idx="13" type="title"/>
          </p:nvPr>
        </p:nvSpPr>
        <p:spPr>
          <a:xfrm>
            <a:off x="6167681" y="3546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56" name="Google Shape;256;p21"/>
          <p:cNvSpPr txBox="1"/>
          <p:nvPr>
            <p:ph idx="14" type="subTitle"/>
          </p:nvPr>
        </p:nvSpPr>
        <p:spPr>
          <a:xfrm>
            <a:off x="6167681" y="3939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57" name="Google Shape;257;p21"/>
          <p:cNvSpPr txBox="1"/>
          <p:nvPr>
            <p:ph idx="15"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58" name="Google Shape;258;p21"/>
          <p:cNvGrpSpPr/>
          <p:nvPr/>
        </p:nvGrpSpPr>
        <p:grpSpPr>
          <a:xfrm>
            <a:off x="-35700" y="-30000"/>
            <a:ext cx="9215400" cy="5203500"/>
            <a:chOff x="-35700" y="-30000"/>
            <a:chExt cx="9215400" cy="5203500"/>
          </a:xfrm>
        </p:grpSpPr>
        <p:cxnSp>
          <p:nvCxnSpPr>
            <p:cNvPr id="259" name="Google Shape;259;p21"/>
            <p:cNvCxnSpPr/>
            <p:nvPr/>
          </p:nvCxnSpPr>
          <p:spPr>
            <a:xfrm>
              <a:off x="-21425" y="2571750"/>
              <a:ext cx="653400" cy="0"/>
            </a:xfrm>
            <a:prstGeom prst="straightConnector1">
              <a:avLst/>
            </a:prstGeom>
            <a:noFill/>
            <a:ln cap="flat" cmpd="sng" w="9525">
              <a:solidFill>
                <a:schemeClr val="dk1"/>
              </a:solidFill>
              <a:prstDash val="solid"/>
              <a:round/>
              <a:headEnd len="med" w="med" type="none"/>
              <a:tailEnd len="med" w="med" type="none"/>
            </a:ln>
          </p:spPr>
        </p:cxnSp>
        <p:cxnSp>
          <p:nvCxnSpPr>
            <p:cNvPr id="260" name="Google Shape;260;p21"/>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261" name="Google Shape;261;p21"/>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262" name="Google Shape;262;p21"/>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_1">
    <p:bg>
      <p:bgPr>
        <a:blipFill>
          <a:blip r:embed="rId2">
            <a:alphaModFix/>
          </a:blip>
          <a:stretch>
            <a:fillRect/>
          </a:stretch>
        </a:blipFill>
      </p:bgPr>
    </p:bg>
    <p:spTree>
      <p:nvGrpSpPr>
        <p:cNvPr id="264" name="Shape 264"/>
        <p:cNvGrpSpPr/>
        <p:nvPr/>
      </p:nvGrpSpPr>
      <p:grpSpPr>
        <a:xfrm>
          <a:off x="0" y="0"/>
          <a:ext cx="0" cy="0"/>
          <a:chOff x="0" y="0"/>
          <a:chExt cx="0" cy="0"/>
        </a:xfrm>
      </p:grpSpPr>
      <p:sp>
        <p:nvSpPr>
          <p:cNvPr id="265" name="Google Shape;265;p22"/>
          <p:cNvSpPr txBox="1"/>
          <p:nvPr>
            <p:ph hasCustomPrompt="1" type="title"/>
          </p:nvPr>
        </p:nvSpPr>
        <p:spPr>
          <a:xfrm>
            <a:off x="2244900" y="541072"/>
            <a:ext cx="4654200" cy="914400"/>
          </a:xfrm>
          <a:prstGeom prst="rect">
            <a:avLst/>
          </a:prstGeom>
        </p:spPr>
        <p:txBody>
          <a:bodyPr anchorCtr="0" anchor="ctr" bIns="91425" lIns="0" spcFirstLastPara="1" rIns="91425" wrap="square" tIns="91425">
            <a:noAutofit/>
          </a:bodyPr>
          <a:lstStyle>
            <a:lvl1pPr lvl="0" rtl="0" algn="ctr">
              <a:spcBef>
                <a:spcPts val="0"/>
              </a:spcBef>
              <a:spcAft>
                <a:spcPts val="0"/>
              </a:spcAft>
              <a:buSzPts val="6000"/>
              <a:buNone/>
              <a:defRPr sz="5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66" name="Google Shape;266;p22"/>
          <p:cNvSpPr txBox="1"/>
          <p:nvPr>
            <p:ph idx="1" type="subTitle"/>
          </p:nvPr>
        </p:nvSpPr>
        <p:spPr>
          <a:xfrm>
            <a:off x="2139713" y="1434100"/>
            <a:ext cx="4864500" cy="42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Font typeface="Inria Sans"/>
              <a:buNone/>
              <a:defRPr/>
            </a:lvl1pPr>
            <a:lvl2pPr lvl="1"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2pPr>
            <a:lvl3pPr lvl="2"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3pPr>
            <a:lvl4pPr lvl="3"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4pPr>
            <a:lvl5pPr lvl="4"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5pPr>
            <a:lvl6pPr lvl="5"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6pPr>
            <a:lvl7pPr lvl="6"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7pPr>
            <a:lvl8pPr lvl="7"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8pPr>
            <a:lvl9pPr lvl="8" rtl="0" algn="ctr">
              <a:lnSpc>
                <a:spcPct val="100000"/>
              </a:lnSpc>
              <a:spcBef>
                <a:spcPts val="1600"/>
              </a:spcBef>
              <a:spcAft>
                <a:spcPts val="1600"/>
              </a:spcAft>
              <a:buSzPts val="1500"/>
              <a:buFont typeface="Inria Sans"/>
              <a:buNone/>
              <a:defRPr sz="1500">
                <a:latin typeface="Inria Sans"/>
                <a:ea typeface="Inria Sans"/>
                <a:cs typeface="Inria Sans"/>
                <a:sym typeface="Inria Sans"/>
              </a:defRPr>
            </a:lvl9pPr>
          </a:lstStyle>
          <a:p/>
        </p:txBody>
      </p:sp>
      <p:sp>
        <p:nvSpPr>
          <p:cNvPr id="267" name="Google Shape;267;p22"/>
          <p:cNvSpPr txBox="1"/>
          <p:nvPr>
            <p:ph hasCustomPrompt="1" idx="2" type="title"/>
          </p:nvPr>
        </p:nvSpPr>
        <p:spPr>
          <a:xfrm>
            <a:off x="1211550" y="1895150"/>
            <a:ext cx="6720900" cy="914400"/>
          </a:xfrm>
          <a:prstGeom prst="rect">
            <a:avLst/>
          </a:prstGeom>
        </p:spPr>
        <p:txBody>
          <a:bodyPr anchorCtr="0" anchor="ctr" bIns="91425" lIns="0" spcFirstLastPara="1" rIns="91425" wrap="square" tIns="91425">
            <a:noAutofit/>
          </a:bodyPr>
          <a:lstStyle>
            <a:lvl1pPr lvl="0" rtl="0" algn="ctr">
              <a:spcBef>
                <a:spcPts val="0"/>
              </a:spcBef>
              <a:spcAft>
                <a:spcPts val="0"/>
              </a:spcAft>
              <a:buSzPts val="6000"/>
              <a:buNone/>
              <a:defRPr sz="5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68" name="Google Shape;268;p22"/>
          <p:cNvSpPr txBox="1"/>
          <p:nvPr>
            <p:ph idx="3" type="subTitle"/>
          </p:nvPr>
        </p:nvSpPr>
        <p:spPr>
          <a:xfrm>
            <a:off x="2139775" y="2788175"/>
            <a:ext cx="4864500" cy="42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Font typeface="Inria Sans"/>
              <a:buNone/>
              <a:defRPr/>
            </a:lvl1pPr>
            <a:lvl2pPr lvl="1"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2pPr>
            <a:lvl3pPr lvl="2"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3pPr>
            <a:lvl4pPr lvl="3"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4pPr>
            <a:lvl5pPr lvl="4"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5pPr>
            <a:lvl6pPr lvl="5"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6pPr>
            <a:lvl7pPr lvl="6"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7pPr>
            <a:lvl8pPr lvl="7"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8pPr>
            <a:lvl9pPr lvl="8" rtl="0" algn="ctr">
              <a:lnSpc>
                <a:spcPct val="100000"/>
              </a:lnSpc>
              <a:spcBef>
                <a:spcPts val="1600"/>
              </a:spcBef>
              <a:spcAft>
                <a:spcPts val="1600"/>
              </a:spcAft>
              <a:buSzPts val="1500"/>
              <a:buFont typeface="Inria Sans"/>
              <a:buNone/>
              <a:defRPr sz="1500">
                <a:latin typeface="Inria Sans"/>
                <a:ea typeface="Inria Sans"/>
                <a:cs typeface="Inria Sans"/>
                <a:sym typeface="Inria Sans"/>
              </a:defRPr>
            </a:lvl9pPr>
          </a:lstStyle>
          <a:p/>
        </p:txBody>
      </p:sp>
      <p:sp>
        <p:nvSpPr>
          <p:cNvPr id="269" name="Google Shape;269;p22"/>
          <p:cNvSpPr txBox="1"/>
          <p:nvPr>
            <p:ph hasCustomPrompt="1" idx="4" type="title"/>
          </p:nvPr>
        </p:nvSpPr>
        <p:spPr>
          <a:xfrm>
            <a:off x="2244900" y="3283128"/>
            <a:ext cx="4654200" cy="914400"/>
          </a:xfrm>
          <a:prstGeom prst="rect">
            <a:avLst/>
          </a:prstGeom>
        </p:spPr>
        <p:txBody>
          <a:bodyPr anchorCtr="0" anchor="ctr" bIns="91425" lIns="0" spcFirstLastPara="1" rIns="91425" wrap="square" tIns="91425">
            <a:noAutofit/>
          </a:bodyPr>
          <a:lstStyle>
            <a:lvl1pPr lvl="0" rtl="0" algn="ctr">
              <a:spcBef>
                <a:spcPts val="0"/>
              </a:spcBef>
              <a:spcAft>
                <a:spcPts val="0"/>
              </a:spcAft>
              <a:buSzPts val="6000"/>
              <a:buNone/>
              <a:defRPr sz="5500"/>
            </a:lvl1pPr>
            <a:lvl2pPr lvl="1" rtl="0" algn="r">
              <a:spcBef>
                <a:spcPts val="0"/>
              </a:spcBef>
              <a:spcAft>
                <a:spcPts val="0"/>
              </a:spcAft>
              <a:buSzPts val="6000"/>
              <a:buNone/>
              <a:defRPr sz="6000"/>
            </a:lvl2pPr>
            <a:lvl3pPr lvl="2" rtl="0" algn="r">
              <a:spcBef>
                <a:spcPts val="0"/>
              </a:spcBef>
              <a:spcAft>
                <a:spcPts val="0"/>
              </a:spcAft>
              <a:buSzPts val="6000"/>
              <a:buNone/>
              <a:defRPr sz="6000"/>
            </a:lvl3pPr>
            <a:lvl4pPr lvl="3" rtl="0" algn="r">
              <a:spcBef>
                <a:spcPts val="0"/>
              </a:spcBef>
              <a:spcAft>
                <a:spcPts val="0"/>
              </a:spcAft>
              <a:buSzPts val="6000"/>
              <a:buNone/>
              <a:defRPr sz="6000"/>
            </a:lvl4pPr>
            <a:lvl5pPr lvl="4" rtl="0" algn="r">
              <a:spcBef>
                <a:spcPts val="0"/>
              </a:spcBef>
              <a:spcAft>
                <a:spcPts val="0"/>
              </a:spcAft>
              <a:buSzPts val="6000"/>
              <a:buNone/>
              <a:defRPr sz="6000"/>
            </a:lvl5pPr>
            <a:lvl6pPr lvl="5" rtl="0" algn="r">
              <a:spcBef>
                <a:spcPts val="0"/>
              </a:spcBef>
              <a:spcAft>
                <a:spcPts val="0"/>
              </a:spcAft>
              <a:buSzPts val="6000"/>
              <a:buNone/>
              <a:defRPr sz="6000"/>
            </a:lvl6pPr>
            <a:lvl7pPr lvl="6" rtl="0" algn="r">
              <a:spcBef>
                <a:spcPts val="0"/>
              </a:spcBef>
              <a:spcAft>
                <a:spcPts val="0"/>
              </a:spcAft>
              <a:buSzPts val="6000"/>
              <a:buNone/>
              <a:defRPr sz="6000"/>
            </a:lvl7pPr>
            <a:lvl8pPr lvl="7" rtl="0" algn="r">
              <a:spcBef>
                <a:spcPts val="0"/>
              </a:spcBef>
              <a:spcAft>
                <a:spcPts val="0"/>
              </a:spcAft>
              <a:buSzPts val="6000"/>
              <a:buNone/>
              <a:defRPr sz="6000"/>
            </a:lvl8pPr>
            <a:lvl9pPr lvl="8" rtl="0" algn="r">
              <a:spcBef>
                <a:spcPts val="0"/>
              </a:spcBef>
              <a:spcAft>
                <a:spcPts val="0"/>
              </a:spcAft>
              <a:buSzPts val="6000"/>
              <a:buNone/>
              <a:defRPr sz="6000"/>
            </a:lvl9pPr>
          </a:lstStyle>
          <a:p>
            <a:r>
              <a:t>xx%</a:t>
            </a:r>
          </a:p>
        </p:txBody>
      </p:sp>
      <p:sp>
        <p:nvSpPr>
          <p:cNvPr id="270" name="Google Shape;270;p22"/>
          <p:cNvSpPr txBox="1"/>
          <p:nvPr>
            <p:ph idx="5" type="subTitle"/>
          </p:nvPr>
        </p:nvSpPr>
        <p:spPr>
          <a:xfrm>
            <a:off x="2139713" y="4176150"/>
            <a:ext cx="4864500" cy="42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Font typeface="Inria Sans"/>
              <a:buNone/>
              <a:defRPr/>
            </a:lvl1pPr>
            <a:lvl2pPr lvl="1"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2pPr>
            <a:lvl3pPr lvl="2"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3pPr>
            <a:lvl4pPr lvl="3"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4pPr>
            <a:lvl5pPr lvl="4"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5pPr>
            <a:lvl6pPr lvl="5"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6pPr>
            <a:lvl7pPr lvl="6"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7pPr>
            <a:lvl8pPr lvl="7"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8pPr>
            <a:lvl9pPr lvl="8" rtl="0" algn="r">
              <a:lnSpc>
                <a:spcPct val="100000"/>
              </a:lnSpc>
              <a:spcBef>
                <a:spcPts val="1600"/>
              </a:spcBef>
              <a:spcAft>
                <a:spcPts val="1600"/>
              </a:spcAft>
              <a:buSzPts val="1500"/>
              <a:buFont typeface="Inria Sans"/>
              <a:buNone/>
              <a:defRPr sz="1500">
                <a:latin typeface="Inria Sans"/>
                <a:ea typeface="Inria Sans"/>
                <a:cs typeface="Inria Sans"/>
                <a:sym typeface="Inria Sans"/>
              </a:defRPr>
            </a:lvl9pPr>
          </a:lstStyle>
          <a:p/>
        </p:txBody>
      </p:sp>
      <p:grpSp>
        <p:nvGrpSpPr>
          <p:cNvPr id="271" name="Google Shape;271;p22"/>
          <p:cNvGrpSpPr/>
          <p:nvPr/>
        </p:nvGrpSpPr>
        <p:grpSpPr>
          <a:xfrm>
            <a:off x="-35700" y="-30000"/>
            <a:ext cx="9215400" cy="5203500"/>
            <a:chOff x="-35700" y="-30000"/>
            <a:chExt cx="9215400" cy="5203500"/>
          </a:xfrm>
        </p:grpSpPr>
        <p:cxnSp>
          <p:nvCxnSpPr>
            <p:cNvPr id="272" name="Google Shape;272;p22"/>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273" name="Google Shape;273;p22"/>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274" name="Google Shape;274;p22"/>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275" name="Google Shape;275;p22"/>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276" name="Google Shape;276;p22"/>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277" name="Google Shape;277;p22"/>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278" name="Google Shape;278;p22"/>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2"/>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2">
    <p:bg>
      <p:bgPr>
        <a:blipFill>
          <a:blip r:embed="rId2">
            <a:alphaModFix/>
          </a:blip>
          <a:stretch>
            <a:fillRect/>
          </a:stretch>
        </a:blipFill>
      </p:bgPr>
    </p:bg>
    <p:spTree>
      <p:nvGrpSpPr>
        <p:cNvPr id="281" name="Shape 281"/>
        <p:cNvGrpSpPr/>
        <p:nvPr/>
      </p:nvGrpSpPr>
      <p:grpSpPr>
        <a:xfrm>
          <a:off x="0" y="0"/>
          <a:ext cx="0" cy="0"/>
          <a:chOff x="0" y="0"/>
          <a:chExt cx="0" cy="0"/>
        </a:xfrm>
      </p:grpSpPr>
      <p:sp>
        <p:nvSpPr>
          <p:cNvPr id="282" name="Google Shape;282;p23"/>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83" name="Google Shape;283;p23"/>
          <p:cNvGrpSpPr/>
          <p:nvPr/>
        </p:nvGrpSpPr>
        <p:grpSpPr>
          <a:xfrm>
            <a:off x="-35700" y="-30000"/>
            <a:ext cx="9215400" cy="5203500"/>
            <a:chOff x="-35700" y="-30000"/>
            <a:chExt cx="9215400" cy="5203500"/>
          </a:xfrm>
        </p:grpSpPr>
        <p:cxnSp>
          <p:nvCxnSpPr>
            <p:cNvPr id="284" name="Google Shape;284;p23"/>
            <p:cNvCxnSpPr/>
            <p:nvPr/>
          </p:nvCxnSpPr>
          <p:spPr>
            <a:xfrm>
              <a:off x="-21425" y="2571750"/>
              <a:ext cx="647100" cy="0"/>
            </a:xfrm>
            <a:prstGeom prst="straightConnector1">
              <a:avLst/>
            </a:prstGeom>
            <a:noFill/>
            <a:ln cap="flat" cmpd="sng" w="9525">
              <a:solidFill>
                <a:schemeClr val="dk1"/>
              </a:solidFill>
              <a:prstDash val="solid"/>
              <a:round/>
              <a:headEnd len="med" w="med" type="none"/>
              <a:tailEnd len="med" w="med" type="none"/>
            </a:ln>
          </p:spPr>
        </p:cxnSp>
        <p:cxnSp>
          <p:nvCxnSpPr>
            <p:cNvPr id="285" name="Google Shape;285;p23"/>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286" name="Google Shape;286;p23"/>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287" name="Google Shape;287;p23"/>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bg>
      <p:bgPr>
        <a:blipFill>
          <a:blip r:embed="rId2">
            <a:alphaModFix/>
          </a:blip>
          <a:stretch>
            <a:fillRect/>
          </a:stretch>
        </a:blipFill>
      </p:bgPr>
    </p:bg>
    <p:spTree>
      <p:nvGrpSpPr>
        <p:cNvPr id="289" name="Shape 289"/>
        <p:cNvGrpSpPr/>
        <p:nvPr/>
      </p:nvGrpSpPr>
      <p:grpSpPr>
        <a:xfrm>
          <a:off x="0" y="0"/>
          <a:ext cx="0" cy="0"/>
          <a:chOff x="0" y="0"/>
          <a:chExt cx="0" cy="0"/>
        </a:xfrm>
      </p:grpSpPr>
      <p:sp>
        <p:nvSpPr>
          <p:cNvPr id="290" name="Google Shape;290;p24"/>
          <p:cNvSpPr txBox="1"/>
          <p:nvPr>
            <p:ph type="title"/>
          </p:nvPr>
        </p:nvSpPr>
        <p:spPr>
          <a:xfrm>
            <a:off x="2295150" y="691800"/>
            <a:ext cx="4553700" cy="1024200"/>
          </a:xfrm>
          <a:prstGeom prst="rect">
            <a:avLst/>
          </a:prstGeom>
        </p:spPr>
        <p:txBody>
          <a:bodyPr anchorCtr="0" anchor="b" bIns="91425" lIns="0" spcFirstLastPara="1" rIns="91425" wrap="square" tIns="91425">
            <a:noAutofit/>
          </a:bodyPr>
          <a:lstStyle>
            <a:lvl1pPr lvl="0" rtl="0" algn="ctr">
              <a:spcBef>
                <a:spcPts val="0"/>
              </a:spcBef>
              <a:spcAft>
                <a:spcPts val="0"/>
              </a:spcAft>
              <a:buSzPts val="3500"/>
              <a:buNone/>
              <a:defRPr sz="7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1" name="Google Shape;291;p24"/>
          <p:cNvSpPr txBox="1"/>
          <p:nvPr>
            <p:ph idx="1" type="subTitle"/>
          </p:nvPr>
        </p:nvSpPr>
        <p:spPr>
          <a:xfrm>
            <a:off x="2854650" y="1609925"/>
            <a:ext cx="3434700" cy="14265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92" name="Google Shape;292;p24"/>
          <p:cNvSpPr txBox="1"/>
          <p:nvPr/>
        </p:nvSpPr>
        <p:spPr>
          <a:xfrm>
            <a:off x="2685596" y="3795016"/>
            <a:ext cx="3772800" cy="434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300"/>
              </a:spcBef>
              <a:spcAft>
                <a:spcPts val="0"/>
              </a:spcAft>
              <a:buNone/>
            </a:pPr>
            <a:r>
              <a:rPr lang="en" sz="1000">
                <a:solidFill>
                  <a:schemeClr val="dk1"/>
                </a:solidFill>
                <a:latin typeface="Didact Gothic"/>
                <a:ea typeface="Didact Gothic"/>
                <a:cs typeface="Didact Gothic"/>
                <a:sym typeface="Didact Gothic"/>
              </a:rPr>
              <a:t>CREDITS: This presentation template was created by </a:t>
            </a:r>
            <a:r>
              <a:rPr b="1" lang="en" sz="1000">
                <a:solidFill>
                  <a:schemeClr val="dk1"/>
                </a:solidFill>
                <a:uFill>
                  <a:noFill/>
                </a:uFill>
                <a:latin typeface="Didact Gothic"/>
                <a:ea typeface="Didact Gothic"/>
                <a:cs typeface="Didact Gothic"/>
                <a:sym typeface="Didact Gothic"/>
                <a:hlinkClick r:id="rId3">
                  <a:extLst>
                    <a:ext uri="{A12FA001-AC4F-418D-AE19-62706E023703}">
                      <ahyp:hlinkClr val="tx"/>
                    </a:ext>
                  </a:extLst>
                </a:hlinkClick>
              </a:rPr>
              <a:t>Slidesgo</a:t>
            </a:r>
            <a:r>
              <a:rPr lang="en" sz="1000">
                <a:solidFill>
                  <a:schemeClr val="dk1"/>
                </a:solidFill>
                <a:latin typeface="Didact Gothic"/>
                <a:ea typeface="Didact Gothic"/>
                <a:cs typeface="Didact Gothic"/>
                <a:sym typeface="Didact Gothic"/>
              </a:rPr>
              <a:t>, including icons by </a:t>
            </a:r>
            <a:r>
              <a:rPr b="1" lang="en" sz="1000">
                <a:solidFill>
                  <a:schemeClr val="dk1"/>
                </a:solidFill>
                <a:uFill>
                  <a:noFill/>
                </a:uFill>
                <a:latin typeface="Didact Gothic"/>
                <a:ea typeface="Didact Gothic"/>
                <a:cs typeface="Didact Gothic"/>
                <a:sym typeface="Didact Gothic"/>
                <a:hlinkClick r:id="rId4">
                  <a:extLst>
                    <a:ext uri="{A12FA001-AC4F-418D-AE19-62706E023703}">
                      <ahyp:hlinkClr val="tx"/>
                    </a:ext>
                  </a:extLst>
                </a:hlinkClick>
              </a:rPr>
              <a:t>Flaticon</a:t>
            </a:r>
            <a:r>
              <a:rPr b="1" lang="en" sz="1000">
                <a:solidFill>
                  <a:schemeClr val="dk1"/>
                </a:solidFill>
                <a:latin typeface="Didact Gothic"/>
                <a:ea typeface="Didact Gothic"/>
                <a:cs typeface="Didact Gothic"/>
                <a:sym typeface="Didact Gothic"/>
              </a:rPr>
              <a:t> </a:t>
            </a:r>
            <a:r>
              <a:rPr lang="en" sz="1000">
                <a:solidFill>
                  <a:schemeClr val="dk1"/>
                </a:solidFill>
                <a:latin typeface="Didact Gothic"/>
                <a:ea typeface="Didact Gothic"/>
                <a:cs typeface="Didact Gothic"/>
                <a:sym typeface="Didact Gothic"/>
              </a:rPr>
              <a:t>and infographics &amp; images by </a:t>
            </a:r>
            <a:r>
              <a:rPr b="1" lang="en" sz="1000">
                <a:solidFill>
                  <a:schemeClr val="dk1"/>
                </a:solidFill>
                <a:uFill>
                  <a:noFill/>
                </a:uFill>
                <a:latin typeface="Didact Gothic"/>
                <a:ea typeface="Didact Gothic"/>
                <a:cs typeface="Didact Gothic"/>
                <a:sym typeface="Didact Gothic"/>
                <a:hlinkClick r:id="rId5">
                  <a:extLst>
                    <a:ext uri="{A12FA001-AC4F-418D-AE19-62706E023703}">
                      <ahyp:hlinkClr val="tx"/>
                    </a:ext>
                  </a:extLst>
                </a:hlinkClick>
              </a:rPr>
              <a:t>Freepik</a:t>
            </a:r>
            <a:endParaRPr b="1" sz="1000">
              <a:solidFill>
                <a:schemeClr val="dk1"/>
              </a:solidFill>
              <a:latin typeface="Didact Gothic"/>
              <a:ea typeface="Didact Gothic"/>
              <a:cs typeface="Didact Gothic"/>
              <a:sym typeface="Didact Gothic"/>
            </a:endParaRPr>
          </a:p>
        </p:txBody>
      </p:sp>
      <p:grpSp>
        <p:nvGrpSpPr>
          <p:cNvPr id="293" name="Google Shape;293;p24"/>
          <p:cNvGrpSpPr/>
          <p:nvPr/>
        </p:nvGrpSpPr>
        <p:grpSpPr>
          <a:xfrm>
            <a:off x="-35700" y="-30000"/>
            <a:ext cx="9215400" cy="5203500"/>
            <a:chOff x="-35700" y="-30000"/>
            <a:chExt cx="9215400" cy="5203500"/>
          </a:xfrm>
        </p:grpSpPr>
        <p:cxnSp>
          <p:nvCxnSpPr>
            <p:cNvPr id="294" name="Google Shape;294;p24"/>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295" name="Google Shape;295;p24"/>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296" name="Google Shape;296;p24"/>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297" name="Google Shape;297;p24"/>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298" name="Google Shape;298;p24"/>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299" name="Google Shape;299;p24"/>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300" name="Google Shape;300;p24"/>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4"/>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bg>
      <p:bgPr>
        <a:blipFill>
          <a:blip r:embed="rId2">
            <a:alphaModFix/>
          </a:blip>
          <a:stretch>
            <a:fillRect/>
          </a:stretch>
        </a:blipFill>
      </p:bgPr>
    </p:bg>
    <p:spTree>
      <p:nvGrpSpPr>
        <p:cNvPr id="303" name="Shape 303"/>
        <p:cNvGrpSpPr/>
        <p:nvPr/>
      </p:nvGrpSpPr>
      <p:grpSpPr>
        <a:xfrm>
          <a:off x="0" y="0"/>
          <a:ext cx="0" cy="0"/>
          <a:chOff x="0" y="0"/>
          <a:chExt cx="0" cy="0"/>
        </a:xfrm>
      </p:grpSpPr>
      <p:grpSp>
        <p:nvGrpSpPr>
          <p:cNvPr id="304" name="Google Shape;304;p25"/>
          <p:cNvGrpSpPr/>
          <p:nvPr/>
        </p:nvGrpSpPr>
        <p:grpSpPr>
          <a:xfrm>
            <a:off x="-35700" y="-30000"/>
            <a:ext cx="9215400" cy="5203500"/>
            <a:chOff x="-35700" y="-30000"/>
            <a:chExt cx="9215400" cy="5203500"/>
          </a:xfrm>
        </p:grpSpPr>
        <p:cxnSp>
          <p:nvCxnSpPr>
            <p:cNvPr id="305" name="Google Shape;305;p25"/>
            <p:cNvCxnSpPr/>
            <p:nvPr/>
          </p:nvCxnSpPr>
          <p:spPr>
            <a:xfrm>
              <a:off x="-35700" y="4623597"/>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306" name="Google Shape;306;p25"/>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307" name="Google Shape;307;p25"/>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308" name="Google Shape;308;p25"/>
          <p:cNvSpPr/>
          <p:nvPr/>
        </p:nvSpPr>
        <p:spPr>
          <a:xfrm>
            <a:off x="8712900" y="4751950"/>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bg>
      <p:bgPr>
        <a:blipFill>
          <a:blip r:embed="rId2">
            <a:alphaModFix/>
          </a:blip>
          <a:stretch>
            <a:fillRect/>
          </a:stretch>
        </a:blipFill>
      </p:bgPr>
    </p:bg>
    <p:spTree>
      <p:nvGrpSpPr>
        <p:cNvPr id="310" name="Shape 310"/>
        <p:cNvGrpSpPr/>
        <p:nvPr/>
      </p:nvGrpSpPr>
      <p:grpSpPr>
        <a:xfrm>
          <a:off x="0" y="0"/>
          <a:ext cx="0" cy="0"/>
          <a:chOff x="0" y="0"/>
          <a:chExt cx="0" cy="0"/>
        </a:xfrm>
      </p:grpSpPr>
      <p:grpSp>
        <p:nvGrpSpPr>
          <p:cNvPr id="311" name="Google Shape;311;p26"/>
          <p:cNvGrpSpPr/>
          <p:nvPr/>
        </p:nvGrpSpPr>
        <p:grpSpPr>
          <a:xfrm>
            <a:off x="-35700" y="-30000"/>
            <a:ext cx="9215400" cy="5203500"/>
            <a:chOff x="-35700" y="-30000"/>
            <a:chExt cx="9215400" cy="5203500"/>
          </a:xfrm>
        </p:grpSpPr>
        <p:cxnSp>
          <p:nvCxnSpPr>
            <p:cNvPr id="312" name="Google Shape;312;p26"/>
            <p:cNvCxnSpPr/>
            <p:nvPr/>
          </p:nvCxnSpPr>
          <p:spPr>
            <a:xfrm>
              <a:off x="-21425" y="2571750"/>
              <a:ext cx="653400" cy="0"/>
            </a:xfrm>
            <a:prstGeom prst="straightConnector1">
              <a:avLst/>
            </a:prstGeom>
            <a:noFill/>
            <a:ln cap="flat" cmpd="sng" w="9525">
              <a:solidFill>
                <a:schemeClr val="dk1"/>
              </a:solidFill>
              <a:prstDash val="solid"/>
              <a:round/>
              <a:headEnd len="med" w="med" type="none"/>
              <a:tailEnd len="med" w="med" type="none"/>
            </a:ln>
          </p:spPr>
        </p:cxnSp>
        <p:cxnSp>
          <p:nvCxnSpPr>
            <p:cNvPr id="313" name="Google Shape;313;p26"/>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314" name="Google Shape;314;p26"/>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315" name="Google Shape;315;p26"/>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321" name="Shape 321"/>
        <p:cNvGrpSpPr/>
        <p:nvPr/>
      </p:nvGrpSpPr>
      <p:grpSpPr>
        <a:xfrm>
          <a:off x="0" y="0"/>
          <a:ext cx="0" cy="0"/>
          <a:chOff x="0" y="0"/>
          <a:chExt cx="0" cy="0"/>
        </a:xfrm>
      </p:grpSpPr>
      <p:sp>
        <p:nvSpPr>
          <p:cNvPr id="322" name="Google Shape;322;p28"/>
          <p:cNvSpPr txBox="1"/>
          <p:nvPr>
            <p:ph type="ctrTitle"/>
          </p:nvPr>
        </p:nvSpPr>
        <p:spPr>
          <a:xfrm>
            <a:off x="1484100" y="1479650"/>
            <a:ext cx="6175800" cy="1640400"/>
          </a:xfrm>
          <a:prstGeom prst="rect">
            <a:avLst/>
          </a:prstGeom>
        </p:spPr>
        <p:txBody>
          <a:bodyPr anchorCtr="0" anchor="b" bIns="91425" lIns="0" spcFirstLastPara="1" rIns="91425" wrap="square" tIns="91425">
            <a:noAutofit/>
          </a:bodyPr>
          <a:lstStyle>
            <a:lvl1pPr lvl="0" rtl="0" algn="ctr">
              <a:lnSpc>
                <a:spcPct val="90000"/>
              </a:lnSpc>
              <a:spcBef>
                <a:spcPts val="0"/>
              </a:spcBef>
              <a:spcAft>
                <a:spcPts val="0"/>
              </a:spcAft>
              <a:buClr>
                <a:srgbClr val="191919"/>
              </a:buClr>
              <a:buSzPts val="5200"/>
              <a:buNone/>
              <a:defRPr sz="55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323" name="Google Shape;323;p28"/>
          <p:cNvSpPr txBox="1"/>
          <p:nvPr>
            <p:ph idx="1" type="subTitle"/>
          </p:nvPr>
        </p:nvSpPr>
        <p:spPr>
          <a:xfrm>
            <a:off x="1724250" y="3265350"/>
            <a:ext cx="5695500" cy="393600"/>
          </a:xfrm>
          <a:prstGeom prst="rect">
            <a:avLst/>
          </a:prstGeom>
          <a:ln>
            <a:noFill/>
          </a:ln>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324" name="Google Shape;324;p28"/>
          <p:cNvGrpSpPr/>
          <p:nvPr/>
        </p:nvGrpSpPr>
        <p:grpSpPr>
          <a:xfrm>
            <a:off x="-35700" y="-30000"/>
            <a:ext cx="9215400" cy="5203500"/>
            <a:chOff x="-35700" y="-30000"/>
            <a:chExt cx="9215400" cy="5203500"/>
          </a:xfrm>
        </p:grpSpPr>
        <p:cxnSp>
          <p:nvCxnSpPr>
            <p:cNvPr id="325" name="Google Shape;325;p28"/>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326" name="Google Shape;326;p28"/>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327" name="Google Shape;327;p28"/>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328" name="Google Shape;328;p28"/>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329" name="Google Shape;329;p28"/>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330" name="Google Shape;330;p28"/>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331" name="Google Shape;331;p28"/>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8"/>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334" name="Shape 334"/>
        <p:cNvGrpSpPr/>
        <p:nvPr/>
      </p:nvGrpSpPr>
      <p:grpSpPr>
        <a:xfrm>
          <a:off x="0" y="0"/>
          <a:ext cx="0" cy="0"/>
          <a:chOff x="0" y="0"/>
          <a:chExt cx="0" cy="0"/>
        </a:xfrm>
      </p:grpSpPr>
      <p:sp>
        <p:nvSpPr>
          <p:cNvPr id="335" name="Google Shape;335;p29"/>
          <p:cNvSpPr txBox="1"/>
          <p:nvPr>
            <p:ph type="title"/>
          </p:nvPr>
        </p:nvSpPr>
        <p:spPr>
          <a:xfrm>
            <a:off x="1751250" y="2576650"/>
            <a:ext cx="5641500" cy="535800"/>
          </a:xfrm>
          <a:prstGeom prst="rect">
            <a:avLst/>
          </a:prstGeom>
          <a:ln>
            <a:noFill/>
          </a:ln>
        </p:spPr>
        <p:txBody>
          <a:bodyPr anchorCtr="0" anchor="ctr" bIns="91425" lIns="0" spcFirstLastPara="1" rIns="91425" wrap="square" tIns="91425">
            <a:noAutofit/>
          </a:bodyPr>
          <a:lstStyle>
            <a:lvl1pPr lvl="0" rtl="0" algn="ctr">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36" name="Google Shape;336;p29"/>
          <p:cNvSpPr txBox="1"/>
          <p:nvPr>
            <p:ph hasCustomPrompt="1" idx="2" type="title"/>
          </p:nvPr>
        </p:nvSpPr>
        <p:spPr>
          <a:xfrm>
            <a:off x="2996575" y="1057362"/>
            <a:ext cx="3150900" cy="1393500"/>
          </a:xfrm>
          <a:prstGeom prst="rect">
            <a:avLst/>
          </a:prstGeom>
        </p:spPr>
        <p:txBody>
          <a:bodyPr anchorCtr="0" anchor="ctr" bIns="91425" lIns="0" spcFirstLastPara="1" rIns="91425" wrap="square" tIns="91425">
            <a:noAutofit/>
          </a:bodyPr>
          <a:lstStyle>
            <a:lvl1pPr lvl="0" rtl="0" algn="ctr">
              <a:spcBef>
                <a:spcPts val="0"/>
              </a:spcBef>
              <a:spcAft>
                <a:spcPts val="0"/>
              </a:spcAft>
              <a:buSzPts val="6000"/>
              <a:buNone/>
              <a:defRPr sz="111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37" name="Google Shape;337;p29"/>
          <p:cNvSpPr txBox="1"/>
          <p:nvPr>
            <p:ph idx="1" type="subTitle"/>
          </p:nvPr>
        </p:nvSpPr>
        <p:spPr>
          <a:xfrm>
            <a:off x="3097150" y="3238237"/>
            <a:ext cx="2949900" cy="7134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38" name="Google Shape;338;p29"/>
          <p:cNvGrpSpPr/>
          <p:nvPr/>
        </p:nvGrpSpPr>
        <p:grpSpPr>
          <a:xfrm>
            <a:off x="-35700" y="-30000"/>
            <a:ext cx="9215400" cy="5203500"/>
            <a:chOff x="-35700" y="-30000"/>
            <a:chExt cx="9215400" cy="5203500"/>
          </a:xfrm>
        </p:grpSpPr>
        <p:cxnSp>
          <p:nvCxnSpPr>
            <p:cNvPr id="339" name="Google Shape;339;p29"/>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340" name="Google Shape;340;p29"/>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341" name="Google Shape;341;p29"/>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342" name="Google Shape;342;p29"/>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343" name="Google Shape;343;p29"/>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344" name="Google Shape;344;p29"/>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345" name="Google Shape;345;p29"/>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9"/>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348" name="Shape 348"/>
        <p:cNvGrpSpPr/>
        <p:nvPr/>
      </p:nvGrpSpPr>
      <p:grpSpPr>
        <a:xfrm>
          <a:off x="0" y="0"/>
          <a:ext cx="0" cy="0"/>
          <a:chOff x="0" y="0"/>
          <a:chExt cx="0" cy="0"/>
        </a:xfrm>
      </p:grpSpPr>
      <p:sp>
        <p:nvSpPr>
          <p:cNvPr id="349" name="Google Shape;349;p30"/>
          <p:cNvSpPr txBox="1"/>
          <p:nvPr>
            <p:ph idx="1" type="body"/>
          </p:nvPr>
        </p:nvSpPr>
        <p:spPr>
          <a:xfrm>
            <a:off x="720000" y="1265775"/>
            <a:ext cx="7704000" cy="3339900"/>
          </a:xfrm>
          <a:prstGeom prst="rect">
            <a:avLst/>
          </a:prstGeom>
        </p:spPr>
        <p:txBody>
          <a:bodyPr anchorCtr="0" anchor="t" bIns="91425" lIns="0" spcFirstLastPara="1" rIns="91425" wrap="square" tIns="91425">
            <a:noAutofit/>
          </a:bodyPr>
          <a:lstStyle>
            <a:lvl1pPr indent="-304800" lvl="0" marL="457200" rtl="0">
              <a:lnSpc>
                <a:spcPct val="100000"/>
              </a:lnSpc>
              <a:spcBef>
                <a:spcPts val="0"/>
              </a:spcBef>
              <a:spcAft>
                <a:spcPts val="0"/>
              </a:spcAft>
              <a:buSzPts val="1200"/>
              <a:buFont typeface="Anaheim"/>
              <a:buChar char="●"/>
              <a:defRPr b="1">
                <a:latin typeface="Old Standard TT"/>
                <a:ea typeface="Old Standard TT"/>
                <a:cs typeface="Old Standard TT"/>
                <a:sym typeface="Old Standard TT"/>
              </a:defRPr>
            </a:lvl1pPr>
            <a:lvl2pPr indent="-304800" lvl="1" marL="914400" rtl="0">
              <a:lnSpc>
                <a:spcPct val="100000"/>
              </a:lnSpc>
              <a:spcBef>
                <a:spcPts val="0"/>
              </a:spcBef>
              <a:spcAft>
                <a:spcPts val="0"/>
              </a:spcAft>
              <a:buSzPts val="1200"/>
              <a:buChar char="○"/>
              <a:defRPr/>
            </a:lvl2pPr>
            <a:lvl3pPr indent="-304800" lvl="2" marL="1371600" rtl="0">
              <a:lnSpc>
                <a:spcPct val="115000"/>
              </a:lnSpc>
              <a:spcBef>
                <a:spcPts val="0"/>
              </a:spcBef>
              <a:spcAft>
                <a:spcPts val="0"/>
              </a:spcAft>
              <a:buClr>
                <a:srgbClr val="434343"/>
              </a:buClr>
              <a:buSzPts val="1200"/>
              <a:buFont typeface="Roboto Condensed Light"/>
              <a:buChar char="■"/>
              <a:defRPr/>
            </a:lvl3pPr>
            <a:lvl4pPr indent="-304800" lvl="3" marL="1828800" rtl="0">
              <a:lnSpc>
                <a:spcPct val="115000"/>
              </a:lnSpc>
              <a:spcBef>
                <a:spcPts val="1600"/>
              </a:spcBef>
              <a:spcAft>
                <a:spcPts val="0"/>
              </a:spcAft>
              <a:buClr>
                <a:srgbClr val="434343"/>
              </a:buClr>
              <a:buSzPts val="1200"/>
              <a:buFont typeface="Roboto Condensed Light"/>
              <a:buChar char="●"/>
              <a:defRPr/>
            </a:lvl4pPr>
            <a:lvl5pPr indent="-304800" lvl="4" marL="2286000" rtl="0">
              <a:lnSpc>
                <a:spcPct val="115000"/>
              </a:lnSpc>
              <a:spcBef>
                <a:spcPts val="1600"/>
              </a:spcBef>
              <a:spcAft>
                <a:spcPts val="0"/>
              </a:spcAft>
              <a:buClr>
                <a:srgbClr val="434343"/>
              </a:buClr>
              <a:buSzPts val="1200"/>
              <a:buFont typeface="Roboto Condensed Light"/>
              <a:buChar char="○"/>
              <a:defRPr/>
            </a:lvl5pPr>
            <a:lvl6pPr indent="-304800" lvl="5" marL="2743200" rtl="0">
              <a:lnSpc>
                <a:spcPct val="115000"/>
              </a:lnSpc>
              <a:spcBef>
                <a:spcPts val="1600"/>
              </a:spcBef>
              <a:spcAft>
                <a:spcPts val="0"/>
              </a:spcAft>
              <a:buClr>
                <a:srgbClr val="434343"/>
              </a:buClr>
              <a:buSzPts val="1200"/>
              <a:buFont typeface="Roboto Condensed Light"/>
              <a:buChar char="■"/>
              <a:defRPr/>
            </a:lvl6pPr>
            <a:lvl7pPr indent="-304800" lvl="6" marL="3200400" rtl="0">
              <a:lnSpc>
                <a:spcPct val="115000"/>
              </a:lnSpc>
              <a:spcBef>
                <a:spcPts val="1600"/>
              </a:spcBef>
              <a:spcAft>
                <a:spcPts val="0"/>
              </a:spcAft>
              <a:buClr>
                <a:srgbClr val="434343"/>
              </a:buClr>
              <a:buSzPts val="1200"/>
              <a:buFont typeface="Roboto Condensed Light"/>
              <a:buChar char="●"/>
              <a:defRPr/>
            </a:lvl7pPr>
            <a:lvl8pPr indent="-304800" lvl="7" marL="3657600" rtl="0">
              <a:lnSpc>
                <a:spcPct val="115000"/>
              </a:lnSpc>
              <a:spcBef>
                <a:spcPts val="1600"/>
              </a:spcBef>
              <a:spcAft>
                <a:spcPts val="0"/>
              </a:spcAft>
              <a:buClr>
                <a:srgbClr val="434343"/>
              </a:buClr>
              <a:buSzPts val="1200"/>
              <a:buFont typeface="Roboto Condensed Light"/>
              <a:buChar char="○"/>
              <a:defRPr/>
            </a:lvl8pPr>
            <a:lvl9pPr indent="-304800" lvl="8" marL="4114800" rtl="0">
              <a:lnSpc>
                <a:spcPct val="115000"/>
              </a:lnSpc>
              <a:spcBef>
                <a:spcPts val="1600"/>
              </a:spcBef>
              <a:spcAft>
                <a:spcPts val="1600"/>
              </a:spcAft>
              <a:buClr>
                <a:srgbClr val="434343"/>
              </a:buClr>
              <a:buSzPts val="1200"/>
              <a:buFont typeface="Roboto Condensed Light"/>
              <a:buChar char="■"/>
              <a:defRPr/>
            </a:lvl9pPr>
          </a:lstStyle>
          <a:p/>
        </p:txBody>
      </p:sp>
      <p:sp>
        <p:nvSpPr>
          <p:cNvPr id="350" name="Google Shape;350;p30"/>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51" name="Google Shape;351;p30"/>
          <p:cNvGrpSpPr/>
          <p:nvPr/>
        </p:nvGrpSpPr>
        <p:grpSpPr>
          <a:xfrm>
            <a:off x="-35700" y="-30000"/>
            <a:ext cx="9215400" cy="5203500"/>
            <a:chOff x="-35700" y="-30000"/>
            <a:chExt cx="9215400" cy="5203500"/>
          </a:xfrm>
        </p:grpSpPr>
        <p:cxnSp>
          <p:nvCxnSpPr>
            <p:cNvPr id="352" name="Google Shape;352;p30"/>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353" name="Google Shape;353;p30"/>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354" name="Google Shape;354;p30"/>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355" name="Google Shape;355;p30"/>
          <p:cNvSpPr/>
          <p:nvPr/>
        </p:nvSpPr>
        <p:spPr>
          <a:xfrm>
            <a:off x="8712900"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atin typeface="Old Standard TT"/>
                <a:ea typeface="Old Standard TT"/>
                <a:cs typeface="Old Standard TT"/>
                <a:sym typeface="Old Standard TT"/>
              </a:defRPr>
            </a:lvl1pPr>
            <a:lvl2pPr lvl="1" rtl="0">
              <a:buNone/>
              <a:defRPr>
                <a:latin typeface="Old Standard TT"/>
                <a:ea typeface="Old Standard TT"/>
                <a:cs typeface="Old Standard TT"/>
                <a:sym typeface="Old Standard TT"/>
              </a:defRPr>
            </a:lvl2pPr>
            <a:lvl3pPr lvl="2" rtl="0">
              <a:buNone/>
              <a:defRPr>
                <a:latin typeface="Old Standard TT"/>
                <a:ea typeface="Old Standard TT"/>
                <a:cs typeface="Old Standard TT"/>
                <a:sym typeface="Old Standard TT"/>
              </a:defRPr>
            </a:lvl3pPr>
            <a:lvl4pPr lvl="3" rtl="0">
              <a:buNone/>
              <a:defRPr>
                <a:latin typeface="Old Standard TT"/>
                <a:ea typeface="Old Standard TT"/>
                <a:cs typeface="Old Standard TT"/>
                <a:sym typeface="Old Standard TT"/>
              </a:defRPr>
            </a:lvl4pPr>
            <a:lvl5pPr lvl="4" rtl="0">
              <a:buNone/>
              <a:defRPr>
                <a:latin typeface="Old Standard TT"/>
                <a:ea typeface="Old Standard TT"/>
                <a:cs typeface="Old Standard TT"/>
                <a:sym typeface="Old Standard TT"/>
              </a:defRPr>
            </a:lvl5pPr>
            <a:lvl6pPr lvl="5" rtl="0">
              <a:buNone/>
              <a:defRPr>
                <a:latin typeface="Old Standard TT"/>
                <a:ea typeface="Old Standard TT"/>
                <a:cs typeface="Old Standard TT"/>
                <a:sym typeface="Old Standard TT"/>
              </a:defRPr>
            </a:lvl6pPr>
            <a:lvl7pPr lvl="6" rtl="0">
              <a:buNone/>
              <a:defRPr>
                <a:latin typeface="Old Standard TT"/>
                <a:ea typeface="Old Standard TT"/>
                <a:cs typeface="Old Standard TT"/>
                <a:sym typeface="Old Standard TT"/>
              </a:defRPr>
            </a:lvl7pPr>
            <a:lvl8pPr lvl="7" rtl="0">
              <a:buNone/>
              <a:defRPr>
                <a:latin typeface="Old Standard TT"/>
                <a:ea typeface="Old Standard TT"/>
                <a:cs typeface="Old Standard TT"/>
                <a:sym typeface="Old Standard TT"/>
              </a:defRPr>
            </a:lvl8pPr>
            <a:lvl9pPr lvl="8" rtl="0">
              <a:buNone/>
              <a:defRPr>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357" name="Shape 357"/>
        <p:cNvGrpSpPr/>
        <p:nvPr/>
      </p:nvGrpSpPr>
      <p:grpSpPr>
        <a:xfrm>
          <a:off x="0" y="0"/>
          <a:ext cx="0" cy="0"/>
          <a:chOff x="0" y="0"/>
          <a:chExt cx="0" cy="0"/>
        </a:xfrm>
      </p:grpSpPr>
      <p:grpSp>
        <p:nvGrpSpPr>
          <p:cNvPr id="358" name="Google Shape;358;p31"/>
          <p:cNvGrpSpPr/>
          <p:nvPr/>
        </p:nvGrpSpPr>
        <p:grpSpPr>
          <a:xfrm>
            <a:off x="-35700" y="-30000"/>
            <a:ext cx="9215400" cy="5203500"/>
            <a:chOff x="-35700" y="-30000"/>
            <a:chExt cx="9215400" cy="5203500"/>
          </a:xfrm>
        </p:grpSpPr>
        <p:cxnSp>
          <p:nvCxnSpPr>
            <p:cNvPr id="359" name="Google Shape;359;p31"/>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360" name="Google Shape;360;p31"/>
            <p:cNvCxnSpPr/>
            <p:nvPr/>
          </p:nvCxnSpPr>
          <p:spPr>
            <a:xfrm>
              <a:off x="-35700" y="4623597"/>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361" name="Google Shape;361;p31"/>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362" name="Google Shape;362;p31"/>
          <p:cNvSpPr/>
          <p:nvPr/>
        </p:nvSpPr>
        <p:spPr>
          <a:xfrm>
            <a:off x="8712900" y="4751950"/>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1"/>
          <p:cNvSpPr txBox="1"/>
          <p:nvPr>
            <p:ph idx="1" type="subTitle"/>
          </p:nvPr>
        </p:nvSpPr>
        <p:spPr>
          <a:xfrm>
            <a:off x="2138887" y="1854447"/>
            <a:ext cx="2752200" cy="5394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2500"/>
              <a:buFont typeface="Montserrat ExtraBold"/>
              <a:buNone/>
              <a:defRPr b="1" sz="2200">
                <a:latin typeface="Old Standard TT"/>
                <a:ea typeface="Old Standard TT"/>
                <a:cs typeface="Old Standard TT"/>
                <a:sym typeface="Old Standard TT"/>
              </a:defRPr>
            </a:lvl1pPr>
            <a:lvl2pPr lvl="1"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2pPr>
            <a:lvl3pPr lvl="2"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3pPr>
            <a:lvl4pPr lvl="3"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4pPr>
            <a:lvl5pPr lvl="4"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5pPr>
            <a:lvl6pPr lvl="5"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6pPr>
            <a:lvl7pPr lvl="6"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7pPr>
            <a:lvl8pPr lvl="7"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8pPr>
            <a:lvl9pPr lvl="8"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9pPr>
          </a:lstStyle>
          <a:p/>
        </p:txBody>
      </p:sp>
      <p:sp>
        <p:nvSpPr>
          <p:cNvPr id="364" name="Google Shape;364;p31"/>
          <p:cNvSpPr txBox="1"/>
          <p:nvPr>
            <p:ph idx="2" type="subTitle"/>
          </p:nvPr>
        </p:nvSpPr>
        <p:spPr>
          <a:xfrm>
            <a:off x="4267224" y="3232125"/>
            <a:ext cx="2752200" cy="5394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2500"/>
              <a:buFont typeface="Montserrat ExtraBold"/>
              <a:buNone/>
              <a:defRPr b="1" sz="2200">
                <a:latin typeface="Old Standard TT"/>
                <a:ea typeface="Old Standard TT"/>
                <a:cs typeface="Old Standard TT"/>
                <a:sym typeface="Old Standard TT"/>
              </a:defRPr>
            </a:lvl1pPr>
            <a:lvl2pPr lvl="1"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2pPr>
            <a:lvl3pPr lvl="2"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3pPr>
            <a:lvl4pPr lvl="3"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4pPr>
            <a:lvl5pPr lvl="4"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5pPr>
            <a:lvl6pPr lvl="5"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6pPr>
            <a:lvl7pPr lvl="6"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7pPr>
            <a:lvl8pPr lvl="7"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8pPr>
            <a:lvl9pPr lvl="8"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9pPr>
          </a:lstStyle>
          <a:p/>
        </p:txBody>
      </p:sp>
      <p:sp>
        <p:nvSpPr>
          <p:cNvPr id="365" name="Google Shape;365;p31"/>
          <p:cNvSpPr txBox="1"/>
          <p:nvPr>
            <p:ph idx="3" type="subTitle"/>
          </p:nvPr>
        </p:nvSpPr>
        <p:spPr>
          <a:xfrm>
            <a:off x="5103324" y="1626300"/>
            <a:ext cx="3320700" cy="9957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6" name="Google Shape;366;p31"/>
          <p:cNvSpPr txBox="1"/>
          <p:nvPr>
            <p:ph idx="4" type="subTitle"/>
          </p:nvPr>
        </p:nvSpPr>
        <p:spPr>
          <a:xfrm>
            <a:off x="719976" y="3003975"/>
            <a:ext cx="3269100" cy="9957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7" name="Google Shape;367;p31"/>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68" name="Google Shape;368;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36" name="Shape 36"/>
        <p:cNvGrpSpPr/>
        <p:nvPr/>
      </p:nvGrpSpPr>
      <p:grpSpPr>
        <a:xfrm>
          <a:off x="0" y="0"/>
          <a:ext cx="0" cy="0"/>
          <a:chOff x="0" y="0"/>
          <a:chExt cx="0" cy="0"/>
        </a:xfrm>
      </p:grpSpPr>
      <p:sp>
        <p:nvSpPr>
          <p:cNvPr id="37" name="Google Shape;37;p4"/>
          <p:cNvSpPr txBox="1"/>
          <p:nvPr>
            <p:ph idx="1" type="body"/>
          </p:nvPr>
        </p:nvSpPr>
        <p:spPr>
          <a:xfrm>
            <a:off x="720000" y="1265775"/>
            <a:ext cx="7704000" cy="3339900"/>
          </a:xfrm>
          <a:prstGeom prst="rect">
            <a:avLst/>
          </a:prstGeom>
        </p:spPr>
        <p:txBody>
          <a:bodyPr anchorCtr="0" anchor="t" bIns="91425" lIns="0" spcFirstLastPara="1" rIns="91425" wrap="square" tIns="91425">
            <a:noAutofit/>
          </a:bodyPr>
          <a:lstStyle>
            <a:lvl1pPr indent="-304800" lvl="0" marL="457200" rtl="0">
              <a:lnSpc>
                <a:spcPct val="100000"/>
              </a:lnSpc>
              <a:spcBef>
                <a:spcPts val="0"/>
              </a:spcBef>
              <a:spcAft>
                <a:spcPts val="0"/>
              </a:spcAft>
              <a:buSzPts val="1200"/>
              <a:buFont typeface="Anaheim"/>
              <a:buChar char="●"/>
              <a:defRPr b="1">
                <a:latin typeface="Old Standard TT"/>
                <a:ea typeface="Old Standard TT"/>
                <a:cs typeface="Old Standard TT"/>
                <a:sym typeface="Old Standard TT"/>
              </a:defRPr>
            </a:lvl1pPr>
            <a:lvl2pPr indent="-304800" lvl="1" marL="914400" rtl="0">
              <a:lnSpc>
                <a:spcPct val="100000"/>
              </a:lnSpc>
              <a:spcBef>
                <a:spcPts val="0"/>
              </a:spcBef>
              <a:spcAft>
                <a:spcPts val="0"/>
              </a:spcAft>
              <a:buSzPts val="1200"/>
              <a:buChar char="○"/>
              <a:defRPr/>
            </a:lvl2pPr>
            <a:lvl3pPr indent="-304800" lvl="2" marL="1371600" rtl="0">
              <a:lnSpc>
                <a:spcPct val="115000"/>
              </a:lnSpc>
              <a:spcBef>
                <a:spcPts val="0"/>
              </a:spcBef>
              <a:spcAft>
                <a:spcPts val="0"/>
              </a:spcAft>
              <a:buClr>
                <a:srgbClr val="434343"/>
              </a:buClr>
              <a:buSzPts val="1200"/>
              <a:buFont typeface="Roboto Condensed Light"/>
              <a:buChar char="■"/>
              <a:defRPr/>
            </a:lvl3pPr>
            <a:lvl4pPr indent="-304800" lvl="3" marL="1828800" rtl="0">
              <a:lnSpc>
                <a:spcPct val="115000"/>
              </a:lnSpc>
              <a:spcBef>
                <a:spcPts val="1600"/>
              </a:spcBef>
              <a:spcAft>
                <a:spcPts val="0"/>
              </a:spcAft>
              <a:buClr>
                <a:srgbClr val="434343"/>
              </a:buClr>
              <a:buSzPts val="1200"/>
              <a:buFont typeface="Roboto Condensed Light"/>
              <a:buChar char="●"/>
              <a:defRPr/>
            </a:lvl4pPr>
            <a:lvl5pPr indent="-304800" lvl="4" marL="2286000" rtl="0">
              <a:lnSpc>
                <a:spcPct val="115000"/>
              </a:lnSpc>
              <a:spcBef>
                <a:spcPts val="1600"/>
              </a:spcBef>
              <a:spcAft>
                <a:spcPts val="0"/>
              </a:spcAft>
              <a:buClr>
                <a:srgbClr val="434343"/>
              </a:buClr>
              <a:buSzPts val="1200"/>
              <a:buFont typeface="Roboto Condensed Light"/>
              <a:buChar char="○"/>
              <a:defRPr/>
            </a:lvl5pPr>
            <a:lvl6pPr indent="-304800" lvl="5" marL="2743200" rtl="0">
              <a:lnSpc>
                <a:spcPct val="115000"/>
              </a:lnSpc>
              <a:spcBef>
                <a:spcPts val="1600"/>
              </a:spcBef>
              <a:spcAft>
                <a:spcPts val="0"/>
              </a:spcAft>
              <a:buClr>
                <a:srgbClr val="434343"/>
              </a:buClr>
              <a:buSzPts val="1200"/>
              <a:buFont typeface="Roboto Condensed Light"/>
              <a:buChar char="■"/>
              <a:defRPr/>
            </a:lvl6pPr>
            <a:lvl7pPr indent="-304800" lvl="6" marL="3200400" rtl="0">
              <a:lnSpc>
                <a:spcPct val="115000"/>
              </a:lnSpc>
              <a:spcBef>
                <a:spcPts val="1600"/>
              </a:spcBef>
              <a:spcAft>
                <a:spcPts val="0"/>
              </a:spcAft>
              <a:buClr>
                <a:srgbClr val="434343"/>
              </a:buClr>
              <a:buSzPts val="1200"/>
              <a:buFont typeface="Roboto Condensed Light"/>
              <a:buChar char="●"/>
              <a:defRPr/>
            </a:lvl7pPr>
            <a:lvl8pPr indent="-304800" lvl="7" marL="3657600" rtl="0">
              <a:lnSpc>
                <a:spcPct val="115000"/>
              </a:lnSpc>
              <a:spcBef>
                <a:spcPts val="1600"/>
              </a:spcBef>
              <a:spcAft>
                <a:spcPts val="0"/>
              </a:spcAft>
              <a:buClr>
                <a:srgbClr val="434343"/>
              </a:buClr>
              <a:buSzPts val="1200"/>
              <a:buFont typeface="Roboto Condensed Light"/>
              <a:buChar char="○"/>
              <a:defRPr/>
            </a:lvl8pPr>
            <a:lvl9pPr indent="-304800" lvl="8" marL="4114800" rtl="0">
              <a:lnSpc>
                <a:spcPct val="115000"/>
              </a:lnSpc>
              <a:spcBef>
                <a:spcPts val="1600"/>
              </a:spcBef>
              <a:spcAft>
                <a:spcPts val="1600"/>
              </a:spcAft>
              <a:buClr>
                <a:srgbClr val="434343"/>
              </a:buClr>
              <a:buSzPts val="1200"/>
              <a:buFont typeface="Roboto Condensed Light"/>
              <a:buChar char="■"/>
              <a:defRPr/>
            </a:lvl9pPr>
          </a:lstStyle>
          <a:p/>
        </p:txBody>
      </p:sp>
      <p:sp>
        <p:nvSpPr>
          <p:cNvPr id="38" name="Google Shape;38;p4"/>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9" name="Google Shape;39;p4"/>
          <p:cNvGrpSpPr/>
          <p:nvPr/>
        </p:nvGrpSpPr>
        <p:grpSpPr>
          <a:xfrm>
            <a:off x="-35700" y="-30000"/>
            <a:ext cx="9215400" cy="5203500"/>
            <a:chOff x="-35700" y="-30000"/>
            <a:chExt cx="9215400" cy="5203500"/>
          </a:xfrm>
        </p:grpSpPr>
        <p:cxnSp>
          <p:nvCxnSpPr>
            <p:cNvPr id="40" name="Google Shape;40;p4"/>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41" name="Google Shape;41;p4"/>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42" name="Google Shape;42;p4"/>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43" name="Google Shape;43;p4"/>
          <p:cNvSpPr/>
          <p:nvPr/>
        </p:nvSpPr>
        <p:spPr>
          <a:xfrm>
            <a:off x="8712900"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Old Standard TT"/>
                <a:ea typeface="Old Standard TT"/>
                <a:cs typeface="Old Standard TT"/>
                <a:sym typeface="Old Standard TT"/>
              </a:defRPr>
            </a:lvl1pPr>
            <a:lvl2pPr lvl="1">
              <a:buNone/>
              <a:defRPr>
                <a:latin typeface="Old Standard TT"/>
                <a:ea typeface="Old Standard TT"/>
                <a:cs typeface="Old Standard TT"/>
                <a:sym typeface="Old Standard TT"/>
              </a:defRPr>
            </a:lvl2pPr>
            <a:lvl3pPr lvl="2">
              <a:buNone/>
              <a:defRPr>
                <a:latin typeface="Old Standard TT"/>
                <a:ea typeface="Old Standard TT"/>
                <a:cs typeface="Old Standard TT"/>
                <a:sym typeface="Old Standard TT"/>
              </a:defRPr>
            </a:lvl3pPr>
            <a:lvl4pPr lvl="3">
              <a:buNone/>
              <a:defRPr>
                <a:latin typeface="Old Standard TT"/>
                <a:ea typeface="Old Standard TT"/>
                <a:cs typeface="Old Standard TT"/>
                <a:sym typeface="Old Standard TT"/>
              </a:defRPr>
            </a:lvl4pPr>
            <a:lvl5pPr lvl="4">
              <a:buNone/>
              <a:defRPr>
                <a:latin typeface="Old Standard TT"/>
                <a:ea typeface="Old Standard TT"/>
                <a:cs typeface="Old Standard TT"/>
                <a:sym typeface="Old Standard TT"/>
              </a:defRPr>
            </a:lvl5pPr>
            <a:lvl6pPr lvl="5">
              <a:buNone/>
              <a:defRPr>
                <a:latin typeface="Old Standard TT"/>
                <a:ea typeface="Old Standard TT"/>
                <a:cs typeface="Old Standard TT"/>
                <a:sym typeface="Old Standard TT"/>
              </a:defRPr>
            </a:lvl6pPr>
            <a:lvl7pPr lvl="6">
              <a:buNone/>
              <a:defRPr>
                <a:latin typeface="Old Standard TT"/>
                <a:ea typeface="Old Standard TT"/>
                <a:cs typeface="Old Standard TT"/>
                <a:sym typeface="Old Standard TT"/>
              </a:defRPr>
            </a:lvl7pPr>
            <a:lvl8pPr lvl="7">
              <a:buNone/>
              <a:defRPr>
                <a:latin typeface="Old Standard TT"/>
                <a:ea typeface="Old Standard TT"/>
                <a:cs typeface="Old Standard TT"/>
                <a:sym typeface="Old Standard TT"/>
              </a:defRPr>
            </a:lvl8pPr>
            <a:lvl9pPr lvl="8">
              <a:buNone/>
              <a:defRPr>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369" name="Shape 369"/>
        <p:cNvGrpSpPr/>
        <p:nvPr/>
      </p:nvGrpSpPr>
      <p:grpSpPr>
        <a:xfrm>
          <a:off x="0" y="0"/>
          <a:ext cx="0" cy="0"/>
          <a:chOff x="0" y="0"/>
          <a:chExt cx="0" cy="0"/>
        </a:xfrm>
      </p:grpSpPr>
      <p:sp>
        <p:nvSpPr>
          <p:cNvPr id="370" name="Google Shape;370;p32"/>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1" name="Google Shape;371;p32"/>
          <p:cNvSpPr/>
          <p:nvPr/>
        </p:nvSpPr>
        <p:spPr>
          <a:xfrm>
            <a:off x="8712900"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 name="Google Shape;372;p32"/>
          <p:cNvGrpSpPr/>
          <p:nvPr/>
        </p:nvGrpSpPr>
        <p:grpSpPr>
          <a:xfrm>
            <a:off x="-35700" y="-30000"/>
            <a:ext cx="9215400" cy="5203500"/>
            <a:chOff x="-35700" y="-30000"/>
            <a:chExt cx="9215400" cy="5203500"/>
          </a:xfrm>
        </p:grpSpPr>
        <p:cxnSp>
          <p:nvCxnSpPr>
            <p:cNvPr id="373" name="Google Shape;373;p32"/>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374" name="Google Shape;374;p32"/>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cxnSp>
          <p:nvCxnSpPr>
            <p:cNvPr id="375" name="Google Shape;375;p32"/>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cxnSp>
          <p:nvCxnSpPr>
            <p:cNvPr id="376" name="Google Shape;376;p32"/>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grpSp>
      <p:sp>
        <p:nvSpPr>
          <p:cNvPr id="377" name="Google Shape;377;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378" name="Shape 378"/>
        <p:cNvGrpSpPr/>
        <p:nvPr/>
      </p:nvGrpSpPr>
      <p:grpSpPr>
        <a:xfrm>
          <a:off x="0" y="0"/>
          <a:ext cx="0" cy="0"/>
          <a:chOff x="0" y="0"/>
          <a:chExt cx="0" cy="0"/>
        </a:xfrm>
      </p:grpSpPr>
      <p:sp>
        <p:nvSpPr>
          <p:cNvPr id="379" name="Google Shape;379;p33"/>
          <p:cNvSpPr txBox="1"/>
          <p:nvPr>
            <p:ph idx="1" type="body"/>
          </p:nvPr>
        </p:nvSpPr>
        <p:spPr>
          <a:xfrm>
            <a:off x="707175" y="1728263"/>
            <a:ext cx="3763500" cy="2126100"/>
          </a:xfrm>
          <a:prstGeom prst="rect">
            <a:avLst/>
          </a:prstGeom>
        </p:spPr>
        <p:txBody>
          <a:bodyPr anchorCtr="0" anchor="t" bIns="91425" lIns="0" spcFirstLastPara="1" rIns="91425" wrap="square" tIns="91425">
            <a:noAutofit/>
          </a:bodyPr>
          <a:lstStyle>
            <a:lvl1pPr indent="-317500" lvl="0" marL="457200" rtl="0">
              <a:lnSpc>
                <a:spcPct val="100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380" name="Google Shape;380;p33"/>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81" name="Google Shape;381;p33"/>
          <p:cNvGrpSpPr/>
          <p:nvPr/>
        </p:nvGrpSpPr>
        <p:grpSpPr>
          <a:xfrm>
            <a:off x="-35700" y="-30000"/>
            <a:ext cx="9215400" cy="5203500"/>
            <a:chOff x="-35700" y="-30000"/>
            <a:chExt cx="9215400" cy="5203500"/>
          </a:xfrm>
        </p:grpSpPr>
        <p:cxnSp>
          <p:nvCxnSpPr>
            <p:cNvPr id="382" name="Google Shape;382;p33"/>
            <p:cNvCxnSpPr/>
            <p:nvPr/>
          </p:nvCxnSpPr>
          <p:spPr>
            <a:xfrm>
              <a:off x="-35700" y="4623597"/>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383" name="Google Shape;383;p33"/>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384" name="Google Shape;384;p33"/>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385" name="Google Shape;385;p33"/>
          <p:cNvSpPr/>
          <p:nvPr/>
        </p:nvSpPr>
        <p:spPr>
          <a:xfrm>
            <a:off x="8712900" y="4751950"/>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387" name="Shape 387"/>
        <p:cNvGrpSpPr/>
        <p:nvPr/>
      </p:nvGrpSpPr>
      <p:grpSpPr>
        <a:xfrm>
          <a:off x="0" y="0"/>
          <a:ext cx="0" cy="0"/>
          <a:chOff x="0" y="0"/>
          <a:chExt cx="0" cy="0"/>
        </a:xfrm>
      </p:grpSpPr>
      <p:sp>
        <p:nvSpPr>
          <p:cNvPr id="388" name="Google Shape;388;p34"/>
          <p:cNvSpPr txBox="1"/>
          <p:nvPr>
            <p:ph type="title"/>
          </p:nvPr>
        </p:nvSpPr>
        <p:spPr>
          <a:xfrm>
            <a:off x="1546625" y="1307100"/>
            <a:ext cx="6050700" cy="2529300"/>
          </a:xfrm>
          <a:prstGeom prst="rect">
            <a:avLst/>
          </a:prstGeom>
        </p:spPr>
        <p:txBody>
          <a:bodyPr anchorCtr="0" anchor="ctr" bIns="91425" lIns="0" spcFirstLastPara="1" rIns="91425" wrap="square" tIns="91425">
            <a:noAutofit/>
          </a:bodyPr>
          <a:lstStyle>
            <a:lvl1pPr lvl="0" rtl="0" algn="ctr">
              <a:lnSpc>
                <a:spcPct val="80000"/>
              </a:lnSpc>
              <a:spcBef>
                <a:spcPts val="0"/>
              </a:spcBef>
              <a:spcAft>
                <a:spcPts val="0"/>
              </a:spcAft>
              <a:buSzPts val="4800"/>
              <a:buNone/>
              <a:defRPr sz="75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389" name="Google Shape;389;p34"/>
          <p:cNvGrpSpPr/>
          <p:nvPr/>
        </p:nvGrpSpPr>
        <p:grpSpPr>
          <a:xfrm>
            <a:off x="-35700" y="-30000"/>
            <a:ext cx="9215400" cy="5203500"/>
            <a:chOff x="-35700" y="-30000"/>
            <a:chExt cx="9215400" cy="5203500"/>
          </a:xfrm>
        </p:grpSpPr>
        <p:cxnSp>
          <p:nvCxnSpPr>
            <p:cNvPr id="390" name="Google Shape;390;p34"/>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391" name="Google Shape;391;p34"/>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392" name="Google Shape;392;p34"/>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393" name="Google Shape;393;p34"/>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394" name="Google Shape;394;p34"/>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395" name="Google Shape;395;p34"/>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396" name="Google Shape;396;p34"/>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4"/>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399" name="Shape 399"/>
        <p:cNvGrpSpPr/>
        <p:nvPr/>
      </p:nvGrpSpPr>
      <p:grpSpPr>
        <a:xfrm>
          <a:off x="0" y="0"/>
          <a:ext cx="0" cy="0"/>
          <a:chOff x="0" y="0"/>
          <a:chExt cx="0" cy="0"/>
        </a:xfrm>
      </p:grpSpPr>
      <p:sp>
        <p:nvSpPr>
          <p:cNvPr id="400" name="Google Shape;400;p35"/>
          <p:cNvSpPr txBox="1"/>
          <p:nvPr>
            <p:ph type="title"/>
          </p:nvPr>
        </p:nvSpPr>
        <p:spPr>
          <a:xfrm>
            <a:off x="2298750" y="1249600"/>
            <a:ext cx="4546500" cy="9933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01" name="Google Shape;401;p35"/>
          <p:cNvSpPr txBox="1"/>
          <p:nvPr>
            <p:ph idx="1" type="subTitle"/>
          </p:nvPr>
        </p:nvSpPr>
        <p:spPr>
          <a:xfrm>
            <a:off x="2298750" y="2412263"/>
            <a:ext cx="4546500" cy="13527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02" name="Google Shape;402;p35"/>
          <p:cNvGrpSpPr/>
          <p:nvPr/>
        </p:nvGrpSpPr>
        <p:grpSpPr>
          <a:xfrm>
            <a:off x="-35700" y="-30000"/>
            <a:ext cx="9215400" cy="5203500"/>
            <a:chOff x="-35700" y="-30000"/>
            <a:chExt cx="9215400" cy="5203500"/>
          </a:xfrm>
        </p:grpSpPr>
        <p:cxnSp>
          <p:nvCxnSpPr>
            <p:cNvPr id="403" name="Google Shape;403;p35"/>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404" name="Google Shape;404;p35"/>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405" name="Google Shape;405;p35"/>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406" name="Google Shape;406;p35"/>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407" name="Google Shape;407;p35"/>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408" name="Google Shape;408;p35"/>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409" name="Google Shape;409;p35"/>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5"/>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412" name="Shape 412"/>
        <p:cNvGrpSpPr/>
        <p:nvPr/>
      </p:nvGrpSpPr>
      <p:grpSpPr>
        <a:xfrm>
          <a:off x="0" y="0"/>
          <a:ext cx="0" cy="0"/>
          <a:chOff x="0" y="0"/>
          <a:chExt cx="0" cy="0"/>
        </a:xfrm>
      </p:grpSpPr>
      <p:sp>
        <p:nvSpPr>
          <p:cNvPr id="413" name="Google Shape;413;p36"/>
          <p:cNvSpPr/>
          <p:nvPr/>
        </p:nvSpPr>
        <p:spPr>
          <a:xfrm rot="10800000">
            <a:off x="-34750" y="-29950"/>
            <a:ext cx="9215400" cy="853500"/>
          </a:xfrm>
          <a:prstGeom prst="rect">
            <a:avLst/>
          </a:prstGeom>
          <a:gradFill>
            <a:gsLst>
              <a:gs pos="0">
                <a:srgbClr val="DDD9D5">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6"/>
          <p:cNvSpPr/>
          <p:nvPr/>
        </p:nvSpPr>
        <p:spPr>
          <a:xfrm>
            <a:off x="-34750" y="2591750"/>
            <a:ext cx="9215400" cy="2581500"/>
          </a:xfrm>
          <a:prstGeom prst="rect">
            <a:avLst/>
          </a:prstGeom>
          <a:gradFill>
            <a:gsLst>
              <a:gs pos="0">
                <a:srgbClr val="DDD9D5">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6"/>
          <p:cNvSpPr txBox="1"/>
          <p:nvPr>
            <p:ph type="title"/>
          </p:nvPr>
        </p:nvSpPr>
        <p:spPr>
          <a:xfrm>
            <a:off x="706350" y="3703875"/>
            <a:ext cx="7731300" cy="597000"/>
          </a:xfrm>
          <a:prstGeom prst="rect">
            <a:avLst/>
          </a:prstGeom>
        </p:spPr>
        <p:txBody>
          <a:bodyPr anchorCtr="0" anchor="t" bIns="91425" lIns="0"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416" name="Google Shape;416;p36"/>
          <p:cNvGrpSpPr/>
          <p:nvPr/>
        </p:nvGrpSpPr>
        <p:grpSpPr>
          <a:xfrm>
            <a:off x="-35700" y="-30000"/>
            <a:ext cx="9215400" cy="5203500"/>
            <a:chOff x="-35700" y="-30000"/>
            <a:chExt cx="9215400" cy="5203500"/>
          </a:xfrm>
        </p:grpSpPr>
        <p:cxnSp>
          <p:nvCxnSpPr>
            <p:cNvPr id="417" name="Google Shape;417;p36"/>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418" name="Google Shape;418;p36"/>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419" name="Google Shape;419;p36"/>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420" name="Google Shape;420;p36"/>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421" name="Google Shape;421;p36"/>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422" name="Google Shape;422;p36"/>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423" name="Google Shape;423;p36"/>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6"/>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426" name="Shape 426"/>
        <p:cNvGrpSpPr/>
        <p:nvPr/>
      </p:nvGrpSpPr>
      <p:grpSpPr>
        <a:xfrm>
          <a:off x="0" y="0"/>
          <a:ext cx="0" cy="0"/>
          <a:chOff x="0" y="0"/>
          <a:chExt cx="0" cy="0"/>
        </a:xfrm>
      </p:grpSpPr>
      <p:sp>
        <p:nvSpPr>
          <p:cNvPr id="427" name="Google Shape;427;p37"/>
          <p:cNvSpPr txBox="1"/>
          <p:nvPr>
            <p:ph hasCustomPrompt="1" type="title"/>
          </p:nvPr>
        </p:nvSpPr>
        <p:spPr>
          <a:xfrm>
            <a:off x="713100" y="1249247"/>
            <a:ext cx="7717800" cy="2100300"/>
          </a:xfrm>
          <a:prstGeom prst="rect">
            <a:avLst/>
          </a:prstGeom>
        </p:spPr>
        <p:txBody>
          <a:bodyPr anchorCtr="0" anchor="b" bIns="91425" lIns="0" spcFirstLastPara="1" rIns="91425" wrap="square" tIns="91425">
            <a:noAutofit/>
          </a:bodyPr>
          <a:lstStyle>
            <a:lvl1pPr lvl="0" rtl="0" algn="ctr">
              <a:spcBef>
                <a:spcPts val="0"/>
              </a:spcBef>
              <a:spcAft>
                <a:spcPts val="0"/>
              </a:spcAft>
              <a:buSzPts val="9600"/>
              <a:buNone/>
              <a:defRPr sz="112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428" name="Google Shape;428;p37"/>
          <p:cNvSpPr txBox="1"/>
          <p:nvPr>
            <p:ph idx="1" type="subTitle"/>
          </p:nvPr>
        </p:nvSpPr>
        <p:spPr>
          <a:xfrm>
            <a:off x="2453425" y="3349547"/>
            <a:ext cx="4237200" cy="5358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grpSp>
        <p:nvGrpSpPr>
          <p:cNvPr id="429" name="Google Shape;429;p37"/>
          <p:cNvGrpSpPr/>
          <p:nvPr/>
        </p:nvGrpSpPr>
        <p:grpSpPr>
          <a:xfrm>
            <a:off x="-35700" y="-30000"/>
            <a:ext cx="9215400" cy="5203500"/>
            <a:chOff x="-35700" y="-30000"/>
            <a:chExt cx="9215400" cy="5203500"/>
          </a:xfrm>
        </p:grpSpPr>
        <p:cxnSp>
          <p:nvCxnSpPr>
            <p:cNvPr id="430" name="Google Shape;430;p37"/>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431" name="Google Shape;431;p37"/>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432" name="Google Shape;432;p37"/>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433" name="Google Shape;433;p37"/>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434" name="Google Shape;434;p37"/>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435" name="Google Shape;435;p37"/>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436" name="Google Shape;436;p37"/>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7"/>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439" name="Shape 439"/>
        <p:cNvGrpSpPr/>
        <p:nvPr/>
      </p:nvGrpSpPr>
      <p:grpSpPr>
        <a:xfrm>
          <a:off x="0" y="0"/>
          <a:ext cx="0" cy="0"/>
          <a:chOff x="0" y="0"/>
          <a:chExt cx="0" cy="0"/>
        </a:xfrm>
      </p:grpSpPr>
      <p:sp>
        <p:nvSpPr>
          <p:cNvPr id="440" name="Google Shape;440;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bg>
      <p:bgPr>
        <a:blipFill>
          <a:blip r:embed="rId2">
            <a:alphaModFix/>
          </a:blip>
          <a:stretch>
            <a:fillRect/>
          </a:stretch>
        </a:blipFill>
      </p:bgPr>
    </p:bg>
    <p:spTree>
      <p:nvGrpSpPr>
        <p:cNvPr id="441" name="Shape 441"/>
        <p:cNvGrpSpPr/>
        <p:nvPr/>
      </p:nvGrpSpPr>
      <p:grpSpPr>
        <a:xfrm>
          <a:off x="0" y="0"/>
          <a:ext cx="0" cy="0"/>
          <a:chOff x="0" y="0"/>
          <a:chExt cx="0" cy="0"/>
        </a:xfrm>
      </p:grpSpPr>
      <p:sp>
        <p:nvSpPr>
          <p:cNvPr id="442" name="Google Shape;442;p39"/>
          <p:cNvSpPr txBox="1"/>
          <p:nvPr>
            <p:ph type="title"/>
          </p:nvPr>
        </p:nvSpPr>
        <p:spPr>
          <a:xfrm>
            <a:off x="1380631" y="1148650"/>
            <a:ext cx="2803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43" name="Google Shape;443;p39"/>
          <p:cNvSpPr txBox="1"/>
          <p:nvPr>
            <p:ph hasCustomPrompt="1" idx="2" type="title"/>
          </p:nvPr>
        </p:nvSpPr>
        <p:spPr>
          <a:xfrm>
            <a:off x="4962573" y="2352463"/>
            <a:ext cx="535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44" name="Google Shape;444;p39"/>
          <p:cNvSpPr txBox="1"/>
          <p:nvPr>
            <p:ph idx="1" type="subTitle"/>
          </p:nvPr>
        </p:nvSpPr>
        <p:spPr>
          <a:xfrm>
            <a:off x="843710" y="1600083"/>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445" name="Google Shape;445;p39"/>
          <p:cNvSpPr txBox="1"/>
          <p:nvPr>
            <p:ph idx="3" type="title"/>
          </p:nvPr>
        </p:nvSpPr>
        <p:spPr>
          <a:xfrm>
            <a:off x="1378248" y="2352463"/>
            <a:ext cx="2803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46" name="Google Shape;446;p39"/>
          <p:cNvSpPr txBox="1"/>
          <p:nvPr>
            <p:ph hasCustomPrompt="1" idx="4" type="title"/>
          </p:nvPr>
        </p:nvSpPr>
        <p:spPr>
          <a:xfrm>
            <a:off x="840948" y="2352463"/>
            <a:ext cx="5373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47" name="Google Shape;447;p39"/>
          <p:cNvSpPr txBox="1"/>
          <p:nvPr>
            <p:ph idx="5" type="subTitle"/>
          </p:nvPr>
        </p:nvSpPr>
        <p:spPr>
          <a:xfrm>
            <a:off x="840947" y="2803944"/>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448" name="Google Shape;448;p39"/>
          <p:cNvSpPr txBox="1"/>
          <p:nvPr>
            <p:ph idx="6" type="title"/>
          </p:nvPr>
        </p:nvSpPr>
        <p:spPr>
          <a:xfrm>
            <a:off x="1380631" y="3556275"/>
            <a:ext cx="2803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49" name="Google Shape;449;p39"/>
          <p:cNvSpPr txBox="1"/>
          <p:nvPr>
            <p:ph hasCustomPrompt="1" idx="7" type="title"/>
          </p:nvPr>
        </p:nvSpPr>
        <p:spPr>
          <a:xfrm>
            <a:off x="843091" y="3556275"/>
            <a:ext cx="5373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0" name="Google Shape;450;p39"/>
          <p:cNvSpPr txBox="1"/>
          <p:nvPr>
            <p:ph idx="8" type="subTitle"/>
          </p:nvPr>
        </p:nvSpPr>
        <p:spPr>
          <a:xfrm>
            <a:off x="843710" y="4007804"/>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451" name="Google Shape;451;p39"/>
          <p:cNvSpPr txBox="1"/>
          <p:nvPr>
            <p:ph idx="9" type="title"/>
          </p:nvPr>
        </p:nvSpPr>
        <p:spPr>
          <a:xfrm>
            <a:off x="5502253" y="1148650"/>
            <a:ext cx="28008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52" name="Google Shape;452;p39"/>
          <p:cNvSpPr txBox="1"/>
          <p:nvPr>
            <p:ph hasCustomPrompt="1" idx="13" type="title"/>
          </p:nvPr>
        </p:nvSpPr>
        <p:spPr>
          <a:xfrm>
            <a:off x="4964707" y="1148650"/>
            <a:ext cx="535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3" name="Google Shape;453;p39"/>
          <p:cNvSpPr txBox="1"/>
          <p:nvPr>
            <p:ph idx="14" type="subTitle"/>
          </p:nvPr>
        </p:nvSpPr>
        <p:spPr>
          <a:xfrm>
            <a:off x="4965334" y="1600083"/>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454" name="Google Shape;454;p39"/>
          <p:cNvSpPr txBox="1"/>
          <p:nvPr>
            <p:ph idx="15" type="title"/>
          </p:nvPr>
        </p:nvSpPr>
        <p:spPr>
          <a:xfrm>
            <a:off x="5499872" y="2352463"/>
            <a:ext cx="28008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55" name="Google Shape;455;p39"/>
          <p:cNvSpPr txBox="1"/>
          <p:nvPr>
            <p:ph hasCustomPrompt="1" idx="16" type="title"/>
          </p:nvPr>
        </p:nvSpPr>
        <p:spPr>
          <a:xfrm>
            <a:off x="843091" y="1148650"/>
            <a:ext cx="5373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6" name="Google Shape;456;p39"/>
          <p:cNvSpPr txBox="1"/>
          <p:nvPr>
            <p:ph idx="17" type="subTitle"/>
          </p:nvPr>
        </p:nvSpPr>
        <p:spPr>
          <a:xfrm>
            <a:off x="4962571" y="2803944"/>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457" name="Google Shape;457;p39"/>
          <p:cNvSpPr txBox="1"/>
          <p:nvPr>
            <p:ph idx="18" type="title"/>
          </p:nvPr>
        </p:nvSpPr>
        <p:spPr>
          <a:xfrm>
            <a:off x="5502253" y="3556275"/>
            <a:ext cx="28008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58" name="Google Shape;458;p39"/>
          <p:cNvSpPr txBox="1"/>
          <p:nvPr>
            <p:ph hasCustomPrompt="1" idx="19" type="title"/>
          </p:nvPr>
        </p:nvSpPr>
        <p:spPr>
          <a:xfrm>
            <a:off x="4964707" y="3556275"/>
            <a:ext cx="535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9" name="Google Shape;459;p39"/>
          <p:cNvSpPr txBox="1"/>
          <p:nvPr>
            <p:ph idx="20" type="subTitle"/>
          </p:nvPr>
        </p:nvSpPr>
        <p:spPr>
          <a:xfrm>
            <a:off x="4965334" y="4007804"/>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460" name="Google Shape;460;p39"/>
          <p:cNvSpPr txBox="1"/>
          <p:nvPr>
            <p:ph idx="21"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461" name="Google Shape;461;p39"/>
          <p:cNvGrpSpPr/>
          <p:nvPr/>
        </p:nvGrpSpPr>
        <p:grpSpPr>
          <a:xfrm>
            <a:off x="-35700" y="-30000"/>
            <a:ext cx="9215400" cy="5203500"/>
            <a:chOff x="-35700" y="-30000"/>
            <a:chExt cx="9215400" cy="5203500"/>
          </a:xfrm>
        </p:grpSpPr>
        <p:cxnSp>
          <p:nvCxnSpPr>
            <p:cNvPr id="462" name="Google Shape;462;p39"/>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463" name="Google Shape;463;p39"/>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464" name="Google Shape;464;p39"/>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465" name="Google Shape;465;p39"/>
          <p:cNvSpPr/>
          <p:nvPr/>
        </p:nvSpPr>
        <p:spPr>
          <a:xfrm>
            <a:off x="8712900"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bg>
      <p:bgPr>
        <a:blipFill>
          <a:blip r:embed="rId2">
            <a:alphaModFix/>
          </a:blip>
          <a:stretch>
            <a:fillRect/>
          </a:stretch>
        </a:blipFill>
      </p:bgPr>
    </p:bg>
    <p:spTree>
      <p:nvGrpSpPr>
        <p:cNvPr id="467" name="Shape 467"/>
        <p:cNvGrpSpPr/>
        <p:nvPr/>
      </p:nvGrpSpPr>
      <p:grpSpPr>
        <a:xfrm>
          <a:off x="0" y="0"/>
          <a:ext cx="0" cy="0"/>
          <a:chOff x="0" y="0"/>
          <a:chExt cx="0" cy="0"/>
        </a:xfrm>
      </p:grpSpPr>
      <p:sp>
        <p:nvSpPr>
          <p:cNvPr id="468" name="Google Shape;468;p40"/>
          <p:cNvSpPr txBox="1"/>
          <p:nvPr>
            <p:ph type="title"/>
          </p:nvPr>
        </p:nvSpPr>
        <p:spPr>
          <a:xfrm>
            <a:off x="1076100" y="1482813"/>
            <a:ext cx="7002000" cy="1413300"/>
          </a:xfrm>
          <a:prstGeom prst="rect">
            <a:avLst/>
          </a:prstGeom>
        </p:spPr>
        <p:txBody>
          <a:bodyPr anchorCtr="0" anchor="b" bIns="91425" lIns="0" spcFirstLastPara="1" rIns="91425" wrap="square" tIns="91425">
            <a:noAutofit/>
          </a:bodyPr>
          <a:lstStyle>
            <a:lvl1pPr lvl="0" rtl="0" algn="ctr">
              <a:spcBef>
                <a:spcPts val="0"/>
              </a:spcBef>
              <a:spcAft>
                <a:spcPts val="0"/>
              </a:spcAft>
              <a:buSzPts val="3500"/>
              <a:buNone/>
              <a:defRPr sz="10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469" name="Google Shape;469;p40"/>
          <p:cNvSpPr txBox="1"/>
          <p:nvPr>
            <p:ph idx="1" type="subTitle"/>
          </p:nvPr>
        </p:nvSpPr>
        <p:spPr>
          <a:xfrm>
            <a:off x="2045700" y="3106513"/>
            <a:ext cx="5062800" cy="5712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70" name="Google Shape;470;p40"/>
          <p:cNvGrpSpPr/>
          <p:nvPr/>
        </p:nvGrpSpPr>
        <p:grpSpPr>
          <a:xfrm>
            <a:off x="-35700" y="-30000"/>
            <a:ext cx="9215400" cy="5203500"/>
            <a:chOff x="-35700" y="-30000"/>
            <a:chExt cx="9215400" cy="5203500"/>
          </a:xfrm>
        </p:grpSpPr>
        <p:cxnSp>
          <p:nvCxnSpPr>
            <p:cNvPr id="471" name="Google Shape;471;p40"/>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472" name="Google Shape;472;p40"/>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473" name="Google Shape;473;p40"/>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474" name="Google Shape;474;p40"/>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475" name="Google Shape;475;p40"/>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476" name="Google Shape;476;p40"/>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477" name="Google Shape;477;p40"/>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0"/>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blipFill>
          <a:blip r:embed="rId2">
            <a:alphaModFix/>
          </a:blip>
          <a:stretch>
            <a:fillRect/>
          </a:stretch>
        </a:blipFill>
      </p:bgPr>
    </p:bg>
    <p:spTree>
      <p:nvGrpSpPr>
        <p:cNvPr id="480" name="Shape 480"/>
        <p:cNvGrpSpPr/>
        <p:nvPr/>
      </p:nvGrpSpPr>
      <p:grpSpPr>
        <a:xfrm>
          <a:off x="0" y="0"/>
          <a:ext cx="0" cy="0"/>
          <a:chOff x="0" y="0"/>
          <a:chExt cx="0" cy="0"/>
        </a:xfrm>
      </p:grpSpPr>
      <p:sp>
        <p:nvSpPr>
          <p:cNvPr id="481" name="Google Shape;481;p41"/>
          <p:cNvSpPr txBox="1"/>
          <p:nvPr>
            <p:ph type="title"/>
          </p:nvPr>
        </p:nvSpPr>
        <p:spPr>
          <a:xfrm>
            <a:off x="2642550" y="2977131"/>
            <a:ext cx="3858900" cy="531900"/>
          </a:xfrm>
          <a:prstGeom prst="rect">
            <a:avLst/>
          </a:prstGeom>
        </p:spPr>
        <p:txBody>
          <a:bodyPr anchorCtr="0" anchor="t" bIns="91425" lIns="0" spcFirstLastPara="1" rIns="91425" wrap="square" tIns="91425">
            <a:noAutofit/>
          </a:bodyPr>
          <a:lstStyle>
            <a:lvl1pPr lvl="0" rtl="0" algn="ctr">
              <a:spcBef>
                <a:spcPts val="0"/>
              </a:spcBef>
              <a:spcAft>
                <a:spcPts val="0"/>
              </a:spcAft>
              <a:buSzPts val="3000"/>
              <a:buNone/>
              <a:defRPr sz="22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482" name="Google Shape;482;p41"/>
          <p:cNvSpPr txBox="1"/>
          <p:nvPr>
            <p:ph idx="1" type="subTitle"/>
          </p:nvPr>
        </p:nvSpPr>
        <p:spPr>
          <a:xfrm>
            <a:off x="1714500" y="1634469"/>
            <a:ext cx="5715000" cy="1203000"/>
          </a:xfrm>
          <a:prstGeom prst="rect">
            <a:avLst/>
          </a:prstGeom>
        </p:spPr>
        <p:txBody>
          <a:bodyPr anchorCtr="0" anchor="b" bIns="91425" lIns="0" spcFirstLastPara="1" rIns="91425" wrap="square" tIns="91425">
            <a:noAutofit/>
          </a:bodyPr>
          <a:lstStyle>
            <a:lvl1pPr lvl="0" rtl="0" algn="ctr">
              <a:lnSpc>
                <a:spcPct val="100000"/>
              </a:lnSpc>
              <a:spcBef>
                <a:spcPts val="0"/>
              </a:spcBef>
              <a:spcAft>
                <a:spcPts val="0"/>
              </a:spcAft>
              <a:buSzPts val="3000"/>
              <a:buNone/>
              <a:defRPr sz="22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grpSp>
        <p:nvGrpSpPr>
          <p:cNvPr id="483" name="Google Shape;483;p41"/>
          <p:cNvGrpSpPr/>
          <p:nvPr/>
        </p:nvGrpSpPr>
        <p:grpSpPr>
          <a:xfrm>
            <a:off x="-35700" y="-30000"/>
            <a:ext cx="9215400" cy="5203500"/>
            <a:chOff x="-35700" y="-30000"/>
            <a:chExt cx="9215400" cy="5203500"/>
          </a:xfrm>
        </p:grpSpPr>
        <p:cxnSp>
          <p:nvCxnSpPr>
            <p:cNvPr id="484" name="Google Shape;484;p41"/>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485" name="Google Shape;485;p41"/>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486" name="Google Shape;486;p41"/>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487" name="Google Shape;487;p41"/>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488" name="Google Shape;488;p41"/>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489" name="Google Shape;489;p41"/>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490" name="Google Shape;490;p41"/>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1"/>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45" name="Shape 45"/>
        <p:cNvGrpSpPr/>
        <p:nvPr/>
      </p:nvGrpSpPr>
      <p:grpSpPr>
        <a:xfrm>
          <a:off x="0" y="0"/>
          <a:ext cx="0" cy="0"/>
          <a:chOff x="0" y="0"/>
          <a:chExt cx="0" cy="0"/>
        </a:xfrm>
      </p:grpSpPr>
      <p:grpSp>
        <p:nvGrpSpPr>
          <p:cNvPr id="46" name="Google Shape;46;p5"/>
          <p:cNvGrpSpPr/>
          <p:nvPr/>
        </p:nvGrpSpPr>
        <p:grpSpPr>
          <a:xfrm>
            <a:off x="-35700" y="-30000"/>
            <a:ext cx="9215400" cy="5203500"/>
            <a:chOff x="-35700" y="-30000"/>
            <a:chExt cx="9215400" cy="5203500"/>
          </a:xfrm>
        </p:grpSpPr>
        <p:cxnSp>
          <p:nvCxnSpPr>
            <p:cNvPr id="47" name="Google Shape;47;p5"/>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48" name="Google Shape;48;p5"/>
            <p:cNvCxnSpPr/>
            <p:nvPr/>
          </p:nvCxnSpPr>
          <p:spPr>
            <a:xfrm>
              <a:off x="-35700" y="4623597"/>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49" name="Google Shape;49;p5"/>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50" name="Google Shape;50;p5"/>
          <p:cNvSpPr/>
          <p:nvPr/>
        </p:nvSpPr>
        <p:spPr>
          <a:xfrm>
            <a:off x="8712900" y="4751950"/>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txBox="1"/>
          <p:nvPr>
            <p:ph idx="1" type="subTitle"/>
          </p:nvPr>
        </p:nvSpPr>
        <p:spPr>
          <a:xfrm>
            <a:off x="2138887" y="1854447"/>
            <a:ext cx="2752200" cy="5394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2500"/>
              <a:buFont typeface="Montserrat ExtraBold"/>
              <a:buNone/>
              <a:defRPr b="1" sz="2200">
                <a:latin typeface="Old Standard TT"/>
                <a:ea typeface="Old Standard TT"/>
                <a:cs typeface="Old Standard TT"/>
                <a:sym typeface="Old Standard TT"/>
              </a:defRPr>
            </a:lvl1pPr>
            <a:lvl2pPr lvl="1"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2pPr>
            <a:lvl3pPr lvl="2"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3pPr>
            <a:lvl4pPr lvl="3"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4pPr>
            <a:lvl5pPr lvl="4"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5pPr>
            <a:lvl6pPr lvl="5"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6pPr>
            <a:lvl7pPr lvl="6"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7pPr>
            <a:lvl8pPr lvl="7"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8pPr>
            <a:lvl9pPr lvl="8"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9pPr>
          </a:lstStyle>
          <a:p/>
        </p:txBody>
      </p:sp>
      <p:sp>
        <p:nvSpPr>
          <p:cNvPr id="52" name="Google Shape;52;p5"/>
          <p:cNvSpPr txBox="1"/>
          <p:nvPr>
            <p:ph idx="2" type="subTitle"/>
          </p:nvPr>
        </p:nvSpPr>
        <p:spPr>
          <a:xfrm>
            <a:off x="4267224" y="3232125"/>
            <a:ext cx="2752200" cy="5394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2500"/>
              <a:buFont typeface="Montserrat ExtraBold"/>
              <a:buNone/>
              <a:defRPr b="1" sz="2200">
                <a:latin typeface="Old Standard TT"/>
                <a:ea typeface="Old Standard TT"/>
                <a:cs typeface="Old Standard TT"/>
                <a:sym typeface="Old Standard TT"/>
              </a:defRPr>
            </a:lvl1pPr>
            <a:lvl2pPr lvl="1"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2pPr>
            <a:lvl3pPr lvl="2"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3pPr>
            <a:lvl4pPr lvl="3"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4pPr>
            <a:lvl5pPr lvl="4"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5pPr>
            <a:lvl6pPr lvl="5"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6pPr>
            <a:lvl7pPr lvl="6"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7pPr>
            <a:lvl8pPr lvl="7"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8pPr>
            <a:lvl9pPr lvl="8"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9pPr>
          </a:lstStyle>
          <a:p/>
        </p:txBody>
      </p:sp>
      <p:sp>
        <p:nvSpPr>
          <p:cNvPr id="53" name="Google Shape;53;p5"/>
          <p:cNvSpPr txBox="1"/>
          <p:nvPr>
            <p:ph idx="3" type="subTitle"/>
          </p:nvPr>
        </p:nvSpPr>
        <p:spPr>
          <a:xfrm>
            <a:off x="5103324" y="1626300"/>
            <a:ext cx="3320700" cy="9957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 name="Google Shape;54;p5"/>
          <p:cNvSpPr txBox="1"/>
          <p:nvPr>
            <p:ph idx="4" type="subTitle"/>
          </p:nvPr>
        </p:nvSpPr>
        <p:spPr>
          <a:xfrm>
            <a:off x="719976" y="3003975"/>
            <a:ext cx="3269100" cy="9957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 name="Google Shape;55;p5"/>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6" name="Google Shape;56;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
    <p:bg>
      <p:bgPr>
        <a:blipFill>
          <a:blip r:embed="rId2">
            <a:alphaModFix/>
          </a:blip>
          <a:stretch>
            <a:fillRect/>
          </a:stretch>
        </a:blipFill>
      </p:bgPr>
    </p:bg>
    <p:spTree>
      <p:nvGrpSpPr>
        <p:cNvPr id="493" name="Shape 493"/>
        <p:cNvGrpSpPr/>
        <p:nvPr/>
      </p:nvGrpSpPr>
      <p:grpSpPr>
        <a:xfrm>
          <a:off x="0" y="0"/>
          <a:ext cx="0" cy="0"/>
          <a:chOff x="0" y="0"/>
          <a:chExt cx="0" cy="0"/>
        </a:xfrm>
      </p:grpSpPr>
      <p:sp>
        <p:nvSpPr>
          <p:cNvPr id="494" name="Google Shape;494;p42"/>
          <p:cNvSpPr txBox="1"/>
          <p:nvPr>
            <p:ph type="title"/>
          </p:nvPr>
        </p:nvSpPr>
        <p:spPr>
          <a:xfrm flipH="1">
            <a:off x="4638075" y="1477141"/>
            <a:ext cx="3692100" cy="1480200"/>
          </a:xfrm>
          <a:prstGeom prst="rect">
            <a:avLst/>
          </a:prstGeom>
        </p:spPr>
        <p:txBody>
          <a:bodyPr anchorCtr="0" anchor="t" bIns="91425" lIns="0" spcFirstLastPara="1" rIns="91425" wrap="square" tIns="91425">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95" name="Google Shape;495;p42"/>
          <p:cNvSpPr txBox="1"/>
          <p:nvPr>
            <p:ph idx="1" type="subTitle"/>
          </p:nvPr>
        </p:nvSpPr>
        <p:spPr>
          <a:xfrm flipH="1">
            <a:off x="4637975" y="3130175"/>
            <a:ext cx="3525900" cy="8109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96" name="Google Shape;496;p42"/>
          <p:cNvGrpSpPr/>
          <p:nvPr/>
        </p:nvGrpSpPr>
        <p:grpSpPr>
          <a:xfrm>
            <a:off x="-35700" y="-30000"/>
            <a:ext cx="9215400" cy="5203500"/>
            <a:chOff x="-35700" y="-30000"/>
            <a:chExt cx="9215400" cy="5203500"/>
          </a:xfrm>
        </p:grpSpPr>
        <p:cxnSp>
          <p:nvCxnSpPr>
            <p:cNvPr id="497" name="Google Shape;497;p42"/>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498" name="Google Shape;498;p42"/>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499" name="Google Shape;499;p42"/>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bg>
      <p:bgPr>
        <a:blipFill>
          <a:blip r:embed="rId2">
            <a:alphaModFix/>
          </a:blip>
          <a:stretch>
            <a:fillRect/>
          </a:stretch>
        </a:blipFill>
      </p:bgPr>
    </p:bg>
    <p:spTree>
      <p:nvGrpSpPr>
        <p:cNvPr id="501" name="Shape 501"/>
        <p:cNvGrpSpPr/>
        <p:nvPr/>
      </p:nvGrpSpPr>
      <p:grpSpPr>
        <a:xfrm>
          <a:off x="0" y="0"/>
          <a:ext cx="0" cy="0"/>
          <a:chOff x="0" y="0"/>
          <a:chExt cx="0" cy="0"/>
        </a:xfrm>
      </p:grpSpPr>
      <p:sp>
        <p:nvSpPr>
          <p:cNvPr id="502" name="Google Shape;502;p43"/>
          <p:cNvSpPr txBox="1"/>
          <p:nvPr>
            <p:ph type="title"/>
          </p:nvPr>
        </p:nvSpPr>
        <p:spPr>
          <a:xfrm>
            <a:off x="880000" y="1353625"/>
            <a:ext cx="3571200" cy="1198800"/>
          </a:xfrm>
          <a:prstGeom prst="rect">
            <a:avLst/>
          </a:prstGeom>
        </p:spPr>
        <p:txBody>
          <a:bodyPr anchorCtr="0" anchor="t" bIns="91425" lIns="0"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03" name="Google Shape;503;p43"/>
          <p:cNvSpPr txBox="1"/>
          <p:nvPr>
            <p:ph idx="1" type="subTitle"/>
          </p:nvPr>
        </p:nvSpPr>
        <p:spPr>
          <a:xfrm>
            <a:off x="879825" y="2709575"/>
            <a:ext cx="3353700" cy="10803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504" name="Google Shape;504;p43"/>
          <p:cNvGrpSpPr/>
          <p:nvPr/>
        </p:nvGrpSpPr>
        <p:grpSpPr>
          <a:xfrm>
            <a:off x="-35700" y="-30000"/>
            <a:ext cx="9215400" cy="5203500"/>
            <a:chOff x="-35700" y="-30000"/>
            <a:chExt cx="9215400" cy="5203500"/>
          </a:xfrm>
        </p:grpSpPr>
        <p:cxnSp>
          <p:nvCxnSpPr>
            <p:cNvPr id="505" name="Google Shape;505;p43"/>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506" name="Google Shape;506;p43"/>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507" name="Google Shape;507;p43"/>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508" name="Google Shape;508;p43"/>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509" name="Google Shape;509;p43"/>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510" name="Google Shape;510;p43"/>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511" name="Google Shape;511;p43"/>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3"/>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bg>
      <p:bgPr>
        <a:blipFill>
          <a:blip r:embed="rId2">
            <a:alphaModFix/>
          </a:blip>
          <a:stretch>
            <a:fillRect/>
          </a:stretch>
        </a:blipFill>
      </p:bgPr>
    </p:bg>
    <p:spTree>
      <p:nvGrpSpPr>
        <p:cNvPr id="514" name="Shape 514"/>
        <p:cNvGrpSpPr/>
        <p:nvPr/>
      </p:nvGrpSpPr>
      <p:grpSpPr>
        <a:xfrm>
          <a:off x="0" y="0"/>
          <a:ext cx="0" cy="0"/>
          <a:chOff x="0" y="0"/>
          <a:chExt cx="0" cy="0"/>
        </a:xfrm>
      </p:grpSpPr>
      <p:grpSp>
        <p:nvGrpSpPr>
          <p:cNvPr id="515" name="Google Shape;515;p44"/>
          <p:cNvGrpSpPr/>
          <p:nvPr/>
        </p:nvGrpSpPr>
        <p:grpSpPr>
          <a:xfrm>
            <a:off x="-35700" y="-30000"/>
            <a:ext cx="9215400" cy="5203500"/>
            <a:chOff x="-35700" y="-30000"/>
            <a:chExt cx="9215400" cy="5203500"/>
          </a:xfrm>
        </p:grpSpPr>
        <p:cxnSp>
          <p:nvCxnSpPr>
            <p:cNvPr id="516" name="Google Shape;516;p44"/>
            <p:cNvCxnSpPr/>
            <p:nvPr/>
          </p:nvCxnSpPr>
          <p:spPr>
            <a:xfrm>
              <a:off x="-21425" y="2571750"/>
              <a:ext cx="653400" cy="0"/>
            </a:xfrm>
            <a:prstGeom prst="straightConnector1">
              <a:avLst/>
            </a:prstGeom>
            <a:noFill/>
            <a:ln cap="flat" cmpd="sng" w="9525">
              <a:solidFill>
                <a:schemeClr val="dk1"/>
              </a:solidFill>
              <a:prstDash val="solid"/>
              <a:round/>
              <a:headEnd len="med" w="med" type="none"/>
              <a:tailEnd len="med" w="med" type="none"/>
            </a:ln>
          </p:spPr>
        </p:cxnSp>
        <p:cxnSp>
          <p:nvCxnSpPr>
            <p:cNvPr id="517" name="Google Shape;517;p44"/>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518" name="Google Shape;518;p44"/>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519" name="Google Shape;519;p44"/>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4"/>
          <p:cNvSpPr txBox="1"/>
          <p:nvPr>
            <p:ph type="title"/>
          </p:nvPr>
        </p:nvSpPr>
        <p:spPr>
          <a:xfrm>
            <a:off x="1094861" y="1101325"/>
            <a:ext cx="6954300" cy="527700"/>
          </a:xfrm>
          <a:prstGeom prst="rect">
            <a:avLst/>
          </a:prstGeom>
        </p:spPr>
        <p:txBody>
          <a:bodyPr anchorCtr="0" anchor="b" bIns="91425" lIns="0"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21" name="Google Shape;521;p44"/>
          <p:cNvSpPr txBox="1"/>
          <p:nvPr>
            <p:ph idx="1" type="subTitle"/>
          </p:nvPr>
        </p:nvSpPr>
        <p:spPr>
          <a:xfrm>
            <a:off x="1094861" y="1506475"/>
            <a:ext cx="6954300" cy="7764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22" name="Google Shape;522;p44"/>
          <p:cNvSpPr txBox="1"/>
          <p:nvPr>
            <p:ph idx="2" type="title"/>
          </p:nvPr>
        </p:nvSpPr>
        <p:spPr>
          <a:xfrm>
            <a:off x="1094861" y="2282875"/>
            <a:ext cx="6954300" cy="527700"/>
          </a:xfrm>
          <a:prstGeom prst="rect">
            <a:avLst/>
          </a:prstGeom>
        </p:spPr>
        <p:txBody>
          <a:bodyPr anchorCtr="0" anchor="b" bIns="91425" lIns="0"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23" name="Google Shape;523;p44"/>
          <p:cNvSpPr txBox="1"/>
          <p:nvPr>
            <p:ph idx="3" type="subTitle"/>
          </p:nvPr>
        </p:nvSpPr>
        <p:spPr>
          <a:xfrm>
            <a:off x="1094861" y="2688025"/>
            <a:ext cx="6954300" cy="7764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24" name="Google Shape;524;p44"/>
          <p:cNvSpPr txBox="1"/>
          <p:nvPr>
            <p:ph idx="4" type="title"/>
          </p:nvPr>
        </p:nvSpPr>
        <p:spPr>
          <a:xfrm>
            <a:off x="1094861" y="3464425"/>
            <a:ext cx="6954300" cy="527700"/>
          </a:xfrm>
          <a:prstGeom prst="rect">
            <a:avLst/>
          </a:prstGeom>
        </p:spPr>
        <p:txBody>
          <a:bodyPr anchorCtr="0" anchor="b" bIns="91425" lIns="0"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25" name="Google Shape;525;p44"/>
          <p:cNvSpPr txBox="1"/>
          <p:nvPr>
            <p:ph idx="5" type="subTitle"/>
          </p:nvPr>
        </p:nvSpPr>
        <p:spPr>
          <a:xfrm>
            <a:off x="1094861" y="3869575"/>
            <a:ext cx="6954300" cy="7764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26" name="Google Shape;526;p44"/>
          <p:cNvSpPr txBox="1"/>
          <p:nvPr>
            <p:ph idx="6"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27" name="Google Shape;527;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6_1">
    <p:bg>
      <p:bgPr>
        <a:blipFill>
          <a:blip r:embed="rId2">
            <a:alphaModFix/>
          </a:blip>
          <a:stretch>
            <a:fillRect/>
          </a:stretch>
        </a:blipFill>
      </p:bgPr>
    </p:bg>
    <p:spTree>
      <p:nvGrpSpPr>
        <p:cNvPr id="528" name="Shape 528"/>
        <p:cNvGrpSpPr/>
        <p:nvPr/>
      </p:nvGrpSpPr>
      <p:grpSpPr>
        <a:xfrm>
          <a:off x="0" y="0"/>
          <a:ext cx="0" cy="0"/>
          <a:chOff x="0" y="0"/>
          <a:chExt cx="0" cy="0"/>
        </a:xfrm>
      </p:grpSpPr>
      <p:sp>
        <p:nvSpPr>
          <p:cNvPr id="529" name="Google Shape;529;p45"/>
          <p:cNvSpPr txBox="1"/>
          <p:nvPr>
            <p:ph idx="1" type="body"/>
          </p:nvPr>
        </p:nvSpPr>
        <p:spPr>
          <a:xfrm>
            <a:off x="719975" y="1922886"/>
            <a:ext cx="3780600" cy="2562900"/>
          </a:xfrm>
          <a:prstGeom prst="rect">
            <a:avLst/>
          </a:prstGeom>
        </p:spPr>
        <p:txBody>
          <a:bodyPr anchorCtr="0" anchor="t" bIns="91425" lIns="0" spcFirstLastPara="1" rIns="91425" wrap="square" tIns="91425">
            <a:noAutofit/>
          </a:bodyPr>
          <a:lstStyle>
            <a:lvl1pPr indent="-304800" lvl="0" marL="457200" rtl="0">
              <a:lnSpc>
                <a:spcPct val="100000"/>
              </a:lnSpc>
              <a:spcBef>
                <a:spcPts val="0"/>
              </a:spcBef>
              <a:spcAft>
                <a:spcPts val="0"/>
              </a:spcAft>
              <a:buSzPts val="1200"/>
              <a:buChar char="●"/>
              <a:defRPr/>
            </a:lvl1pPr>
            <a:lvl2pPr indent="-304800" lvl="1" marL="914400" rtl="0">
              <a:lnSpc>
                <a:spcPct val="115000"/>
              </a:lnSpc>
              <a:spcBef>
                <a:spcPts val="0"/>
              </a:spcBef>
              <a:spcAft>
                <a:spcPts val="0"/>
              </a:spcAft>
              <a:buSzPts val="1200"/>
              <a:buChar char="○"/>
              <a:defRPr/>
            </a:lvl2pPr>
            <a:lvl3pPr indent="-304800" lvl="2" marL="1371600" rtl="0">
              <a:lnSpc>
                <a:spcPct val="115000"/>
              </a:lnSpc>
              <a:spcBef>
                <a:spcPts val="1600"/>
              </a:spcBef>
              <a:spcAft>
                <a:spcPts val="0"/>
              </a:spcAft>
              <a:buSzPts val="1200"/>
              <a:buChar char="■"/>
              <a:defRPr/>
            </a:lvl3pPr>
            <a:lvl4pPr indent="-304800" lvl="3" marL="1828800" rtl="0">
              <a:lnSpc>
                <a:spcPct val="115000"/>
              </a:lnSpc>
              <a:spcBef>
                <a:spcPts val="1600"/>
              </a:spcBef>
              <a:spcAft>
                <a:spcPts val="0"/>
              </a:spcAft>
              <a:buSzPts val="1200"/>
              <a:buChar char="●"/>
              <a:defRPr/>
            </a:lvl4pPr>
            <a:lvl5pPr indent="-304800" lvl="4" marL="2286000" rtl="0">
              <a:lnSpc>
                <a:spcPct val="115000"/>
              </a:lnSpc>
              <a:spcBef>
                <a:spcPts val="1600"/>
              </a:spcBef>
              <a:spcAft>
                <a:spcPts val="0"/>
              </a:spcAft>
              <a:buSzPts val="1200"/>
              <a:buChar char="○"/>
              <a:defRPr/>
            </a:lvl5pPr>
            <a:lvl6pPr indent="-304800" lvl="5" marL="2743200" rtl="0">
              <a:lnSpc>
                <a:spcPct val="115000"/>
              </a:lnSpc>
              <a:spcBef>
                <a:spcPts val="1600"/>
              </a:spcBef>
              <a:spcAft>
                <a:spcPts val="0"/>
              </a:spcAft>
              <a:buSzPts val="1200"/>
              <a:buChar char="■"/>
              <a:defRPr/>
            </a:lvl6pPr>
            <a:lvl7pPr indent="-304800" lvl="6" marL="3200400" rtl="0">
              <a:lnSpc>
                <a:spcPct val="115000"/>
              </a:lnSpc>
              <a:spcBef>
                <a:spcPts val="1600"/>
              </a:spcBef>
              <a:spcAft>
                <a:spcPts val="0"/>
              </a:spcAft>
              <a:buSzPts val="1200"/>
              <a:buChar char="●"/>
              <a:defRPr/>
            </a:lvl7pPr>
            <a:lvl8pPr indent="-304800" lvl="7" marL="3657600" rtl="0">
              <a:lnSpc>
                <a:spcPct val="115000"/>
              </a:lnSpc>
              <a:spcBef>
                <a:spcPts val="1600"/>
              </a:spcBef>
              <a:spcAft>
                <a:spcPts val="0"/>
              </a:spcAft>
              <a:buSzPts val="1200"/>
              <a:buChar char="○"/>
              <a:defRPr/>
            </a:lvl8pPr>
            <a:lvl9pPr indent="-304800" lvl="8" marL="4114800" rtl="0">
              <a:lnSpc>
                <a:spcPct val="115000"/>
              </a:lnSpc>
              <a:spcBef>
                <a:spcPts val="1600"/>
              </a:spcBef>
              <a:spcAft>
                <a:spcPts val="1600"/>
              </a:spcAft>
              <a:buSzPts val="1200"/>
              <a:buChar char="■"/>
              <a:defRPr/>
            </a:lvl9pPr>
          </a:lstStyle>
          <a:p/>
        </p:txBody>
      </p:sp>
      <p:sp>
        <p:nvSpPr>
          <p:cNvPr id="530" name="Google Shape;530;p45"/>
          <p:cNvSpPr txBox="1"/>
          <p:nvPr>
            <p:ph idx="2" type="body"/>
          </p:nvPr>
        </p:nvSpPr>
        <p:spPr>
          <a:xfrm>
            <a:off x="4742425" y="1922886"/>
            <a:ext cx="3681600" cy="2562900"/>
          </a:xfrm>
          <a:prstGeom prst="rect">
            <a:avLst/>
          </a:prstGeom>
        </p:spPr>
        <p:txBody>
          <a:bodyPr anchorCtr="0" anchor="t" bIns="91425" lIns="0" spcFirstLastPara="1" rIns="91425" wrap="square" tIns="91425">
            <a:noAutofit/>
          </a:bodyPr>
          <a:lstStyle>
            <a:lvl1pPr indent="-304800" lvl="0" marL="457200" rtl="0">
              <a:lnSpc>
                <a:spcPct val="100000"/>
              </a:lnSpc>
              <a:spcBef>
                <a:spcPts val="0"/>
              </a:spcBef>
              <a:spcAft>
                <a:spcPts val="0"/>
              </a:spcAft>
              <a:buSzPts val="1200"/>
              <a:buChar char="●"/>
              <a:defRPr/>
            </a:lvl1pPr>
            <a:lvl2pPr indent="-304800" lvl="1" marL="914400" rtl="0">
              <a:lnSpc>
                <a:spcPct val="115000"/>
              </a:lnSpc>
              <a:spcBef>
                <a:spcPts val="0"/>
              </a:spcBef>
              <a:spcAft>
                <a:spcPts val="0"/>
              </a:spcAft>
              <a:buSzPts val="1200"/>
              <a:buChar char="○"/>
              <a:defRPr/>
            </a:lvl2pPr>
            <a:lvl3pPr indent="-304800" lvl="2" marL="1371600" rtl="0">
              <a:lnSpc>
                <a:spcPct val="115000"/>
              </a:lnSpc>
              <a:spcBef>
                <a:spcPts val="1600"/>
              </a:spcBef>
              <a:spcAft>
                <a:spcPts val="0"/>
              </a:spcAft>
              <a:buSzPts val="1200"/>
              <a:buChar char="■"/>
              <a:defRPr/>
            </a:lvl3pPr>
            <a:lvl4pPr indent="-304800" lvl="3" marL="1828800" rtl="0">
              <a:lnSpc>
                <a:spcPct val="115000"/>
              </a:lnSpc>
              <a:spcBef>
                <a:spcPts val="1600"/>
              </a:spcBef>
              <a:spcAft>
                <a:spcPts val="0"/>
              </a:spcAft>
              <a:buSzPts val="1200"/>
              <a:buChar char="●"/>
              <a:defRPr/>
            </a:lvl4pPr>
            <a:lvl5pPr indent="-304800" lvl="4" marL="2286000" rtl="0">
              <a:lnSpc>
                <a:spcPct val="115000"/>
              </a:lnSpc>
              <a:spcBef>
                <a:spcPts val="1600"/>
              </a:spcBef>
              <a:spcAft>
                <a:spcPts val="0"/>
              </a:spcAft>
              <a:buSzPts val="1200"/>
              <a:buChar char="○"/>
              <a:defRPr/>
            </a:lvl5pPr>
            <a:lvl6pPr indent="-304800" lvl="5" marL="2743200" rtl="0">
              <a:lnSpc>
                <a:spcPct val="115000"/>
              </a:lnSpc>
              <a:spcBef>
                <a:spcPts val="1600"/>
              </a:spcBef>
              <a:spcAft>
                <a:spcPts val="0"/>
              </a:spcAft>
              <a:buSzPts val="1200"/>
              <a:buChar char="■"/>
              <a:defRPr/>
            </a:lvl6pPr>
            <a:lvl7pPr indent="-304800" lvl="6" marL="3200400" rtl="0">
              <a:lnSpc>
                <a:spcPct val="115000"/>
              </a:lnSpc>
              <a:spcBef>
                <a:spcPts val="1600"/>
              </a:spcBef>
              <a:spcAft>
                <a:spcPts val="0"/>
              </a:spcAft>
              <a:buSzPts val="1200"/>
              <a:buChar char="●"/>
              <a:defRPr/>
            </a:lvl7pPr>
            <a:lvl8pPr indent="-304800" lvl="7" marL="3657600" rtl="0">
              <a:lnSpc>
                <a:spcPct val="115000"/>
              </a:lnSpc>
              <a:spcBef>
                <a:spcPts val="1600"/>
              </a:spcBef>
              <a:spcAft>
                <a:spcPts val="0"/>
              </a:spcAft>
              <a:buSzPts val="1200"/>
              <a:buChar char="○"/>
              <a:defRPr/>
            </a:lvl8pPr>
            <a:lvl9pPr indent="-304800" lvl="8" marL="4114800" rtl="0">
              <a:lnSpc>
                <a:spcPct val="115000"/>
              </a:lnSpc>
              <a:spcBef>
                <a:spcPts val="1600"/>
              </a:spcBef>
              <a:spcAft>
                <a:spcPts val="1600"/>
              </a:spcAft>
              <a:buSzPts val="1200"/>
              <a:buChar char="■"/>
              <a:defRPr/>
            </a:lvl9pPr>
          </a:lstStyle>
          <a:p/>
        </p:txBody>
      </p:sp>
      <p:sp>
        <p:nvSpPr>
          <p:cNvPr id="531" name="Google Shape;531;p45"/>
          <p:cNvSpPr txBox="1"/>
          <p:nvPr>
            <p:ph type="title"/>
          </p:nvPr>
        </p:nvSpPr>
        <p:spPr>
          <a:xfrm>
            <a:off x="720000" y="1521225"/>
            <a:ext cx="3780600" cy="4119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500"/>
              <a:buNone/>
              <a:defRPr sz="2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32" name="Google Shape;532;p45"/>
          <p:cNvSpPr txBox="1"/>
          <p:nvPr>
            <p:ph idx="3" type="title"/>
          </p:nvPr>
        </p:nvSpPr>
        <p:spPr>
          <a:xfrm>
            <a:off x="4742425" y="1521225"/>
            <a:ext cx="3681600" cy="4119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500"/>
              <a:buNone/>
              <a:defRPr sz="2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33" name="Google Shape;533;p45"/>
          <p:cNvSpPr txBox="1"/>
          <p:nvPr>
            <p:ph idx="4"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34" name="Google Shape;534;p45"/>
          <p:cNvGrpSpPr/>
          <p:nvPr/>
        </p:nvGrpSpPr>
        <p:grpSpPr>
          <a:xfrm>
            <a:off x="-35700" y="-30000"/>
            <a:ext cx="9215400" cy="5203500"/>
            <a:chOff x="-35700" y="-30000"/>
            <a:chExt cx="9215400" cy="5203500"/>
          </a:xfrm>
        </p:grpSpPr>
        <p:cxnSp>
          <p:nvCxnSpPr>
            <p:cNvPr id="535" name="Google Shape;535;p45"/>
            <p:cNvCxnSpPr/>
            <p:nvPr/>
          </p:nvCxnSpPr>
          <p:spPr>
            <a:xfrm>
              <a:off x="-21425" y="2571750"/>
              <a:ext cx="653400" cy="0"/>
            </a:xfrm>
            <a:prstGeom prst="straightConnector1">
              <a:avLst/>
            </a:prstGeom>
            <a:noFill/>
            <a:ln cap="flat" cmpd="sng" w="9525">
              <a:solidFill>
                <a:schemeClr val="dk1"/>
              </a:solidFill>
              <a:prstDash val="solid"/>
              <a:round/>
              <a:headEnd len="med" w="med" type="none"/>
              <a:tailEnd len="med" w="med" type="none"/>
            </a:ln>
          </p:spPr>
        </p:cxnSp>
        <p:cxnSp>
          <p:nvCxnSpPr>
            <p:cNvPr id="536" name="Google Shape;536;p45"/>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537" name="Google Shape;537;p45"/>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538" name="Google Shape;538;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_1">
    <p:bg>
      <p:bgPr>
        <a:blipFill>
          <a:blip r:embed="rId2">
            <a:alphaModFix/>
          </a:blip>
          <a:stretch>
            <a:fillRect/>
          </a:stretch>
        </a:blipFill>
      </p:bgPr>
    </p:bg>
    <p:spTree>
      <p:nvGrpSpPr>
        <p:cNvPr id="539" name="Shape 539"/>
        <p:cNvGrpSpPr/>
        <p:nvPr/>
      </p:nvGrpSpPr>
      <p:grpSpPr>
        <a:xfrm>
          <a:off x="0" y="0"/>
          <a:ext cx="0" cy="0"/>
          <a:chOff x="0" y="0"/>
          <a:chExt cx="0" cy="0"/>
        </a:xfrm>
      </p:grpSpPr>
      <p:sp>
        <p:nvSpPr>
          <p:cNvPr id="540" name="Google Shape;540;p46"/>
          <p:cNvSpPr txBox="1"/>
          <p:nvPr>
            <p:ph type="title"/>
          </p:nvPr>
        </p:nvSpPr>
        <p:spPr>
          <a:xfrm flipH="1">
            <a:off x="1071619" y="1652134"/>
            <a:ext cx="2120700" cy="393600"/>
          </a:xfrm>
          <a:prstGeom prst="rect">
            <a:avLst/>
          </a:prstGeom>
          <a:ln>
            <a:noFill/>
          </a:ln>
        </p:spPr>
        <p:txBody>
          <a:bodyPr anchorCtr="0" anchor="b" bIns="91425" lIns="0" spcFirstLastPara="1" rIns="91425" wrap="square" tIns="91425">
            <a:noAutofit/>
          </a:bodyPr>
          <a:lstStyle>
            <a:lvl1pPr lvl="0" rtl="0" algn="r">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41" name="Google Shape;541;p46"/>
          <p:cNvSpPr txBox="1"/>
          <p:nvPr>
            <p:ph idx="1" type="subTitle"/>
          </p:nvPr>
        </p:nvSpPr>
        <p:spPr>
          <a:xfrm flipH="1">
            <a:off x="1071619" y="1934000"/>
            <a:ext cx="2120700" cy="572700"/>
          </a:xfrm>
          <a:prstGeom prst="rect">
            <a:avLst/>
          </a:prstGeom>
          <a:ln>
            <a:noFill/>
          </a:ln>
        </p:spPr>
        <p:txBody>
          <a:bodyPr anchorCtr="0" anchor="t" bIns="91425" lIns="0" spcFirstLastPara="1" rIns="91425" wrap="square" tIns="91425">
            <a:noAutofit/>
          </a:bodyPr>
          <a:lstStyle>
            <a:lvl1pPr lvl="0" rtl="0" algn="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42" name="Google Shape;542;p46"/>
          <p:cNvSpPr txBox="1"/>
          <p:nvPr>
            <p:ph idx="2" type="title"/>
          </p:nvPr>
        </p:nvSpPr>
        <p:spPr>
          <a:xfrm flipH="1">
            <a:off x="1071619" y="3284934"/>
            <a:ext cx="2120700" cy="393600"/>
          </a:xfrm>
          <a:prstGeom prst="rect">
            <a:avLst/>
          </a:prstGeom>
          <a:ln>
            <a:noFill/>
          </a:ln>
        </p:spPr>
        <p:txBody>
          <a:bodyPr anchorCtr="0" anchor="b" bIns="91425" lIns="0" spcFirstLastPara="1" rIns="91425" wrap="square" tIns="91425">
            <a:noAutofit/>
          </a:bodyPr>
          <a:lstStyle>
            <a:lvl1pPr lvl="0" rtl="0" algn="r">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43" name="Google Shape;543;p46"/>
          <p:cNvSpPr txBox="1"/>
          <p:nvPr>
            <p:ph idx="3" type="subTitle"/>
          </p:nvPr>
        </p:nvSpPr>
        <p:spPr>
          <a:xfrm flipH="1">
            <a:off x="1071619" y="3566800"/>
            <a:ext cx="2120700" cy="572700"/>
          </a:xfrm>
          <a:prstGeom prst="rect">
            <a:avLst/>
          </a:prstGeom>
          <a:ln>
            <a:noFill/>
          </a:ln>
        </p:spPr>
        <p:txBody>
          <a:bodyPr anchorCtr="0" anchor="t" bIns="91425" lIns="0" spcFirstLastPara="1" rIns="91425" wrap="square" tIns="91425">
            <a:noAutofit/>
          </a:bodyPr>
          <a:lstStyle>
            <a:lvl1pPr lvl="0" rtl="0" algn="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44" name="Google Shape;544;p46"/>
          <p:cNvSpPr txBox="1"/>
          <p:nvPr>
            <p:ph idx="4" type="title"/>
          </p:nvPr>
        </p:nvSpPr>
        <p:spPr>
          <a:xfrm>
            <a:off x="5951681" y="1652134"/>
            <a:ext cx="2120700" cy="3936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45" name="Google Shape;545;p46"/>
          <p:cNvSpPr txBox="1"/>
          <p:nvPr>
            <p:ph idx="5" type="subTitle"/>
          </p:nvPr>
        </p:nvSpPr>
        <p:spPr>
          <a:xfrm>
            <a:off x="5951681" y="193400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46" name="Google Shape;546;p46"/>
          <p:cNvSpPr txBox="1"/>
          <p:nvPr>
            <p:ph idx="6" type="title"/>
          </p:nvPr>
        </p:nvSpPr>
        <p:spPr>
          <a:xfrm>
            <a:off x="5951681" y="3284934"/>
            <a:ext cx="2120700" cy="3936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47" name="Google Shape;547;p46"/>
          <p:cNvSpPr txBox="1"/>
          <p:nvPr>
            <p:ph idx="7" type="subTitle"/>
          </p:nvPr>
        </p:nvSpPr>
        <p:spPr>
          <a:xfrm>
            <a:off x="5951681" y="356680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48" name="Google Shape;548;p46"/>
          <p:cNvSpPr txBox="1"/>
          <p:nvPr>
            <p:ph idx="8"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49" name="Google Shape;549;p46"/>
          <p:cNvGrpSpPr/>
          <p:nvPr/>
        </p:nvGrpSpPr>
        <p:grpSpPr>
          <a:xfrm>
            <a:off x="-35700" y="-30000"/>
            <a:ext cx="9215400" cy="5203500"/>
            <a:chOff x="-35700" y="-30000"/>
            <a:chExt cx="9215400" cy="5203500"/>
          </a:xfrm>
        </p:grpSpPr>
        <p:cxnSp>
          <p:nvCxnSpPr>
            <p:cNvPr id="550" name="Google Shape;550;p46"/>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551" name="Google Shape;551;p46"/>
            <p:cNvCxnSpPr/>
            <p:nvPr/>
          </p:nvCxnSpPr>
          <p:spPr>
            <a:xfrm>
              <a:off x="-35700" y="4623597"/>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552" name="Google Shape;552;p46"/>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553" name="Google Shape;553;p46"/>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554" name="Google Shape;554;p46"/>
          <p:cNvSpPr/>
          <p:nvPr/>
        </p:nvSpPr>
        <p:spPr>
          <a:xfrm>
            <a:off x="8712900" y="4751950"/>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_1">
    <p:bg>
      <p:bgPr>
        <a:blipFill>
          <a:blip r:embed="rId2">
            <a:alphaModFix/>
          </a:blip>
          <a:stretch>
            <a:fillRect/>
          </a:stretch>
        </a:blipFill>
      </p:bgPr>
    </p:bg>
    <p:spTree>
      <p:nvGrpSpPr>
        <p:cNvPr id="556" name="Shape 556"/>
        <p:cNvGrpSpPr/>
        <p:nvPr/>
      </p:nvGrpSpPr>
      <p:grpSpPr>
        <a:xfrm>
          <a:off x="0" y="0"/>
          <a:ext cx="0" cy="0"/>
          <a:chOff x="0" y="0"/>
          <a:chExt cx="0" cy="0"/>
        </a:xfrm>
      </p:grpSpPr>
      <p:sp>
        <p:nvSpPr>
          <p:cNvPr id="557" name="Google Shape;557;p47"/>
          <p:cNvSpPr txBox="1"/>
          <p:nvPr>
            <p:ph type="title"/>
          </p:nvPr>
        </p:nvSpPr>
        <p:spPr>
          <a:xfrm>
            <a:off x="1843206" y="1218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58" name="Google Shape;558;p47"/>
          <p:cNvSpPr txBox="1"/>
          <p:nvPr>
            <p:ph idx="1" type="subTitle"/>
          </p:nvPr>
        </p:nvSpPr>
        <p:spPr>
          <a:xfrm>
            <a:off x="1843206" y="1611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59" name="Google Shape;559;p47"/>
          <p:cNvSpPr txBox="1"/>
          <p:nvPr>
            <p:ph idx="2" type="title"/>
          </p:nvPr>
        </p:nvSpPr>
        <p:spPr>
          <a:xfrm>
            <a:off x="1843206" y="2382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60" name="Google Shape;560;p47"/>
          <p:cNvSpPr txBox="1"/>
          <p:nvPr>
            <p:ph idx="3" type="subTitle"/>
          </p:nvPr>
        </p:nvSpPr>
        <p:spPr>
          <a:xfrm>
            <a:off x="1843206" y="2775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61" name="Google Shape;561;p47"/>
          <p:cNvSpPr txBox="1"/>
          <p:nvPr>
            <p:ph idx="4" type="title"/>
          </p:nvPr>
        </p:nvSpPr>
        <p:spPr>
          <a:xfrm>
            <a:off x="1843206" y="3546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62" name="Google Shape;562;p47"/>
          <p:cNvSpPr txBox="1"/>
          <p:nvPr>
            <p:ph idx="5" type="subTitle"/>
          </p:nvPr>
        </p:nvSpPr>
        <p:spPr>
          <a:xfrm>
            <a:off x="1843206" y="3939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63" name="Google Shape;563;p47"/>
          <p:cNvSpPr txBox="1"/>
          <p:nvPr>
            <p:ph idx="6" type="title"/>
          </p:nvPr>
        </p:nvSpPr>
        <p:spPr>
          <a:xfrm>
            <a:off x="6167681" y="1218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64" name="Google Shape;564;p47"/>
          <p:cNvSpPr txBox="1"/>
          <p:nvPr>
            <p:ph idx="7" type="subTitle"/>
          </p:nvPr>
        </p:nvSpPr>
        <p:spPr>
          <a:xfrm>
            <a:off x="6167681" y="1611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65" name="Google Shape;565;p47"/>
          <p:cNvSpPr txBox="1"/>
          <p:nvPr>
            <p:ph idx="8" type="title"/>
          </p:nvPr>
        </p:nvSpPr>
        <p:spPr>
          <a:xfrm>
            <a:off x="6167681" y="2382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66" name="Google Shape;566;p47"/>
          <p:cNvSpPr txBox="1"/>
          <p:nvPr>
            <p:ph idx="9" type="subTitle"/>
          </p:nvPr>
        </p:nvSpPr>
        <p:spPr>
          <a:xfrm>
            <a:off x="6167681" y="2775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67" name="Google Shape;567;p47"/>
          <p:cNvSpPr txBox="1"/>
          <p:nvPr>
            <p:ph idx="13" type="title"/>
          </p:nvPr>
        </p:nvSpPr>
        <p:spPr>
          <a:xfrm>
            <a:off x="6167681" y="3546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68" name="Google Shape;568;p47"/>
          <p:cNvSpPr txBox="1"/>
          <p:nvPr>
            <p:ph idx="14" type="subTitle"/>
          </p:nvPr>
        </p:nvSpPr>
        <p:spPr>
          <a:xfrm>
            <a:off x="6167681" y="3939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69" name="Google Shape;569;p47"/>
          <p:cNvSpPr txBox="1"/>
          <p:nvPr>
            <p:ph idx="15"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70" name="Google Shape;570;p47"/>
          <p:cNvGrpSpPr/>
          <p:nvPr/>
        </p:nvGrpSpPr>
        <p:grpSpPr>
          <a:xfrm>
            <a:off x="-35700" y="-30000"/>
            <a:ext cx="9215400" cy="5203500"/>
            <a:chOff x="-35700" y="-30000"/>
            <a:chExt cx="9215400" cy="5203500"/>
          </a:xfrm>
        </p:grpSpPr>
        <p:cxnSp>
          <p:nvCxnSpPr>
            <p:cNvPr id="571" name="Google Shape;571;p47"/>
            <p:cNvCxnSpPr/>
            <p:nvPr/>
          </p:nvCxnSpPr>
          <p:spPr>
            <a:xfrm>
              <a:off x="-21425" y="2571750"/>
              <a:ext cx="653400" cy="0"/>
            </a:xfrm>
            <a:prstGeom prst="straightConnector1">
              <a:avLst/>
            </a:prstGeom>
            <a:noFill/>
            <a:ln cap="flat" cmpd="sng" w="9525">
              <a:solidFill>
                <a:schemeClr val="dk1"/>
              </a:solidFill>
              <a:prstDash val="solid"/>
              <a:round/>
              <a:headEnd len="med" w="med" type="none"/>
              <a:tailEnd len="med" w="med" type="none"/>
            </a:ln>
          </p:spPr>
        </p:cxnSp>
        <p:cxnSp>
          <p:nvCxnSpPr>
            <p:cNvPr id="572" name="Google Shape;572;p47"/>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573" name="Google Shape;573;p47"/>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574" name="Google Shape;574;p47"/>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_1">
    <p:bg>
      <p:bgPr>
        <a:blipFill>
          <a:blip r:embed="rId2">
            <a:alphaModFix/>
          </a:blip>
          <a:stretch>
            <a:fillRect/>
          </a:stretch>
        </a:blipFill>
      </p:bgPr>
    </p:bg>
    <p:spTree>
      <p:nvGrpSpPr>
        <p:cNvPr id="576" name="Shape 576"/>
        <p:cNvGrpSpPr/>
        <p:nvPr/>
      </p:nvGrpSpPr>
      <p:grpSpPr>
        <a:xfrm>
          <a:off x="0" y="0"/>
          <a:ext cx="0" cy="0"/>
          <a:chOff x="0" y="0"/>
          <a:chExt cx="0" cy="0"/>
        </a:xfrm>
      </p:grpSpPr>
      <p:sp>
        <p:nvSpPr>
          <p:cNvPr id="577" name="Google Shape;577;p48"/>
          <p:cNvSpPr txBox="1"/>
          <p:nvPr>
            <p:ph hasCustomPrompt="1" type="title"/>
          </p:nvPr>
        </p:nvSpPr>
        <p:spPr>
          <a:xfrm>
            <a:off x="2244900" y="541072"/>
            <a:ext cx="4654200" cy="914400"/>
          </a:xfrm>
          <a:prstGeom prst="rect">
            <a:avLst/>
          </a:prstGeom>
        </p:spPr>
        <p:txBody>
          <a:bodyPr anchorCtr="0" anchor="ctr" bIns="91425" lIns="0" spcFirstLastPara="1" rIns="91425" wrap="square" tIns="91425">
            <a:noAutofit/>
          </a:bodyPr>
          <a:lstStyle>
            <a:lvl1pPr lvl="0" rtl="0" algn="ctr">
              <a:spcBef>
                <a:spcPts val="0"/>
              </a:spcBef>
              <a:spcAft>
                <a:spcPts val="0"/>
              </a:spcAft>
              <a:buSzPts val="6000"/>
              <a:buNone/>
              <a:defRPr sz="5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578" name="Google Shape;578;p48"/>
          <p:cNvSpPr txBox="1"/>
          <p:nvPr>
            <p:ph idx="1" type="subTitle"/>
          </p:nvPr>
        </p:nvSpPr>
        <p:spPr>
          <a:xfrm>
            <a:off x="2139713" y="1434100"/>
            <a:ext cx="4864500" cy="42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Font typeface="Inria Sans"/>
              <a:buNone/>
              <a:defRPr/>
            </a:lvl1pPr>
            <a:lvl2pPr lvl="1"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2pPr>
            <a:lvl3pPr lvl="2"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3pPr>
            <a:lvl4pPr lvl="3"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4pPr>
            <a:lvl5pPr lvl="4"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5pPr>
            <a:lvl6pPr lvl="5"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6pPr>
            <a:lvl7pPr lvl="6"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7pPr>
            <a:lvl8pPr lvl="7"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8pPr>
            <a:lvl9pPr lvl="8" rtl="0" algn="ctr">
              <a:lnSpc>
                <a:spcPct val="100000"/>
              </a:lnSpc>
              <a:spcBef>
                <a:spcPts val="1600"/>
              </a:spcBef>
              <a:spcAft>
                <a:spcPts val="1600"/>
              </a:spcAft>
              <a:buSzPts val="1500"/>
              <a:buFont typeface="Inria Sans"/>
              <a:buNone/>
              <a:defRPr sz="1500">
                <a:latin typeface="Inria Sans"/>
                <a:ea typeface="Inria Sans"/>
                <a:cs typeface="Inria Sans"/>
                <a:sym typeface="Inria Sans"/>
              </a:defRPr>
            </a:lvl9pPr>
          </a:lstStyle>
          <a:p/>
        </p:txBody>
      </p:sp>
      <p:sp>
        <p:nvSpPr>
          <p:cNvPr id="579" name="Google Shape;579;p48"/>
          <p:cNvSpPr txBox="1"/>
          <p:nvPr>
            <p:ph hasCustomPrompt="1" idx="2" type="title"/>
          </p:nvPr>
        </p:nvSpPr>
        <p:spPr>
          <a:xfrm>
            <a:off x="1211550" y="1895150"/>
            <a:ext cx="6720900" cy="914400"/>
          </a:xfrm>
          <a:prstGeom prst="rect">
            <a:avLst/>
          </a:prstGeom>
        </p:spPr>
        <p:txBody>
          <a:bodyPr anchorCtr="0" anchor="ctr" bIns="91425" lIns="0" spcFirstLastPara="1" rIns="91425" wrap="square" tIns="91425">
            <a:noAutofit/>
          </a:bodyPr>
          <a:lstStyle>
            <a:lvl1pPr lvl="0" rtl="0" algn="ctr">
              <a:spcBef>
                <a:spcPts val="0"/>
              </a:spcBef>
              <a:spcAft>
                <a:spcPts val="0"/>
              </a:spcAft>
              <a:buSzPts val="6000"/>
              <a:buNone/>
              <a:defRPr sz="5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580" name="Google Shape;580;p48"/>
          <p:cNvSpPr txBox="1"/>
          <p:nvPr>
            <p:ph idx="3" type="subTitle"/>
          </p:nvPr>
        </p:nvSpPr>
        <p:spPr>
          <a:xfrm>
            <a:off x="2139775" y="2788175"/>
            <a:ext cx="4864500" cy="42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Font typeface="Inria Sans"/>
              <a:buNone/>
              <a:defRPr/>
            </a:lvl1pPr>
            <a:lvl2pPr lvl="1"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2pPr>
            <a:lvl3pPr lvl="2"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3pPr>
            <a:lvl4pPr lvl="3"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4pPr>
            <a:lvl5pPr lvl="4"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5pPr>
            <a:lvl6pPr lvl="5"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6pPr>
            <a:lvl7pPr lvl="6"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7pPr>
            <a:lvl8pPr lvl="7"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8pPr>
            <a:lvl9pPr lvl="8" rtl="0" algn="ctr">
              <a:lnSpc>
                <a:spcPct val="100000"/>
              </a:lnSpc>
              <a:spcBef>
                <a:spcPts val="1600"/>
              </a:spcBef>
              <a:spcAft>
                <a:spcPts val="1600"/>
              </a:spcAft>
              <a:buSzPts val="1500"/>
              <a:buFont typeface="Inria Sans"/>
              <a:buNone/>
              <a:defRPr sz="1500">
                <a:latin typeface="Inria Sans"/>
                <a:ea typeface="Inria Sans"/>
                <a:cs typeface="Inria Sans"/>
                <a:sym typeface="Inria Sans"/>
              </a:defRPr>
            </a:lvl9pPr>
          </a:lstStyle>
          <a:p/>
        </p:txBody>
      </p:sp>
      <p:sp>
        <p:nvSpPr>
          <p:cNvPr id="581" name="Google Shape;581;p48"/>
          <p:cNvSpPr txBox="1"/>
          <p:nvPr>
            <p:ph hasCustomPrompt="1" idx="4" type="title"/>
          </p:nvPr>
        </p:nvSpPr>
        <p:spPr>
          <a:xfrm>
            <a:off x="2244900" y="3283128"/>
            <a:ext cx="4654200" cy="914400"/>
          </a:xfrm>
          <a:prstGeom prst="rect">
            <a:avLst/>
          </a:prstGeom>
        </p:spPr>
        <p:txBody>
          <a:bodyPr anchorCtr="0" anchor="ctr" bIns="91425" lIns="0" spcFirstLastPara="1" rIns="91425" wrap="square" tIns="91425">
            <a:noAutofit/>
          </a:bodyPr>
          <a:lstStyle>
            <a:lvl1pPr lvl="0" rtl="0" algn="ctr">
              <a:spcBef>
                <a:spcPts val="0"/>
              </a:spcBef>
              <a:spcAft>
                <a:spcPts val="0"/>
              </a:spcAft>
              <a:buSzPts val="6000"/>
              <a:buNone/>
              <a:defRPr sz="5500"/>
            </a:lvl1pPr>
            <a:lvl2pPr lvl="1" rtl="0" algn="r">
              <a:spcBef>
                <a:spcPts val="0"/>
              </a:spcBef>
              <a:spcAft>
                <a:spcPts val="0"/>
              </a:spcAft>
              <a:buSzPts val="6000"/>
              <a:buNone/>
              <a:defRPr sz="6000"/>
            </a:lvl2pPr>
            <a:lvl3pPr lvl="2" rtl="0" algn="r">
              <a:spcBef>
                <a:spcPts val="0"/>
              </a:spcBef>
              <a:spcAft>
                <a:spcPts val="0"/>
              </a:spcAft>
              <a:buSzPts val="6000"/>
              <a:buNone/>
              <a:defRPr sz="6000"/>
            </a:lvl3pPr>
            <a:lvl4pPr lvl="3" rtl="0" algn="r">
              <a:spcBef>
                <a:spcPts val="0"/>
              </a:spcBef>
              <a:spcAft>
                <a:spcPts val="0"/>
              </a:spcAft>
              <a:buSzPts val="6000"/>
              <a:buNone/>
              <a:defRPr sz="6000"/>
            </a:lvl4pPr>
            <a:lvl5pPr lvl="4" rtl="0" algn="r">
              <a:spcBef>
                <a:spcPts val="0"/>
              </a:spcBef>
              <a:spcAft>
                <a:spcPts val="0"/>
              </a:spcAft>
              <a:buSzPts val="6000"/>
              <a:buNone/>
              <a:defRPr sz="6000"/>
            </a:lvl5pPr>
            <a:lvl6pPr lvl="5" rtl="0" algn="r">
              <a:spcBef>
                <a:spcPts val="0"/>
              </a:spcBef>
              <a:spcAft>
                <a:spcPts val="0"/>
              </a:spcAft>
              <a:buSzPts val="6000"/>
              <a:buNone/>
              <a:defRPr sz="6000"/>
            </a:lvl6pPr>
            <a:lvl7pPr lvl="6" rtl="0" algn="r">
              <a:spcBef>
                <a:spcPts val="0"/>
              </a:spcBef>
              <a:spcAft>
                <a:spcPts val="0"/>
              </a:spcAft>
              <a:buSzPts val="6000"/>
              <a:buNone/>
              <a:defRPr sz="6000"/>
            </a:lvl7pPr>
            <a:lvl8pPr lvl="7" rtl="0" algn="r">
              <a:spcBef>
                <a:spcPts val="0"/>
              </a:spcBef>
              <a:spcAft>
                <a:spcPts val="0"/>
              </a:spcAft>
              <a:buSzPts val="6000"/>
              <a:buNone/>
              <a:defRPr sz="6000"/>
            </a:lvl8pPr>
            <a:lvl9pPr lvl="8" rtl="0" algn="r">
              <a:spcBef>
                <a:spcPts val="0"/>
              </a:spcBef>
              <a:spcAft>
                <a:spcPts val="0"/>
              </a:spcAft>
              <a:buSzPts val="6000"/>
              <a:buNone/>
              <a:defRPr sz="6000"/>
            </a:lvl9pPr>
          </a:lstStyle>
          <a:p>
            <a:r>
              <a:t>xx%</a:t>
            </a:r>
          </a:p>
        </p:txBody>
      </p:sp>
      <p:sp>
        <p:nvSpPr>
          <p:cNvPr id="582" name="Google Shape;582;p48"/>
          <p:cNvSpPr txBox="1"/>
          <p:nvPr>
            <p:ph idx="5" type="subTitle"/>
          </p:nvPr>
        </p:nvSpPr>
        <p:spPr>
          <a:xfrm>
            <a:off x="2139713" y="4176150"/>
            <a:ext cx="4864500" cy="42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Font typeface="Inria Sans"/>
              <a:buNone/>
              <a:defRPr/>
            </a:lvl1pPr>
            <a:lvl2pPr lvl="1"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2pPr>
            <a:lvl3pPr lvl="2"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3pPr>
            <a:lvl4pPr lvl="3"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4pPr>
            <a:lvl5pPr lvl="4"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5pPr>
            <a:lvl6pPr lvl="5"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6pPr>
            <a:lvl7pPr lvl="6"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7pPr>
            <a:lvl8pPr lvl="7"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8pPr>
            <a:lvl9pPr lvl="8" rtl="0" algn="r">
              <a:lnSpc>
                <a:spcPct val="100000"/>
              </a:lnSpc>
              <a:spcBef>
                <a:spcPts val="1600"/>
              </a:spcBef>
              <a:spcAft>
                <a:spcPts val="1600"/>
              </a:spcAft>
              <a:buSzPts val="1500"/>
              <a:buFont typeface="Inria Sans"/>
              <a:buNone/>
              <a:defRPr sz="1500">
                <a:latin typeface="Inria Sans"/>
                <a:ea typeface="Inria Sans"/>
                <a:cs typeface="Inria Sans"/>
                <a:sym typeface="Inria Sans"/>
              </a:defRPr>
            </a:lvl9pPr>
          </a:lstStyle>
          <a:p/>
        </p:txBody>
      </p:sp>
      <p:grpSp>
        <p:nvGrpSpPr>
          <p:cNvPr id="583" name="Google Shape;583;p48"/>
          <p:cNvGrpSpPr/>
          <p:nvPr/>
        </p:nvGrpSpPr>
        <p:grpSpPr>
          <a:xfrm>
            <a:off x="-35700" y="-30000"/>
            <a:ext cx="9215400" cy="5203500"/>
            <a:chOff x="-35700" y="-30000"/>
            <a:chExt cx="9215400" cy="5203500"/>
          </a:xfrm>
        </p:grpSpPr>
        <p:cxnSp>
          <p:nvCxnSpPr>
            <p:cNvPr id="584" name="Google Shape;584;p48"/>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585" name="Google Shape;585;p48"/>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586" name="Google Shape;586;p48"/>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587" name="Google Shape;587;p48"/>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588" name="Google Shape;588;p48"/>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589" name="Google Shape;589;p48"/>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590" name="Google Shape;590;p48"/>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8"/>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2">
    <p:bg>
      <p:bgPr>
        <a:blipFill>
          <a:blip r:embed="rId2">
            <a:alphaModFix/>
          </a:blip>
          <a:stretch>
            <a:fillRect/>
          </a:stretch>
        </a:blipFill>
      </p:bgPr>
    </p:bg>
    <p:spTree>
      <p:nvGrpSpPr>
        <p:cNvPr id="593" name="Shape 593"/>
        <p:cNvGrpSpPr/>
        <p:nvPr/>
      </p:nvGrpSpPr>
      <p:grpSpPr>
        <a:xfrm>
          <a:off x="0" y="0"/>
          <a:ext cx="0" cy="0"/>
          <a:chOff x="0" y="0"/>
          <a:chExt cx="0" cy="0"/>
        </a:xfrm>
      </p:grpSpPr>
      <p:sp>
        <p:nvSpPr>
          <p:cNvPr id="594" name="Google Shape;594;p49"/>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95" name="Google Shape;595;p49"/>
          <p:cNvGrpSpPr/>
          <p:nvPr/>
        </p:nvGrpSpPr>
        <p:grpSpPr>
          <a:xfrm>
            <a:off x="-35700" y="-30000"/>
            <a:ext cx="9215400" cy="5203500"/>
            <a:chOff x="-35700" y="-30000"/>
            <a:chExt cx="9215400" cy="5203500"/>
          </a:xfrm>
        </p:grpSpPr>
        <p:cxnSp>
          <p:nvCxnSpPr>
            <p:cNvPr id="596" name="Google Shape;596;p49"/>
            <p:cNvCxnSpPr/>
            <p:nvPr/>
          </p:nvCxnSpPr>
          <p:spPr>
            <a:xfrm>
              <a:off x="-21425" y="2571750"/>
              <a:ext cx="647100" cy="0"/>
            </a:xfrm>
            <a:prstGeom prst="straightConnector1">
              <a:avLst/>
            </a:prstGeom>
            <a:noFill/>
            <a:ln cap="flat" cmpd="sng" w="9525">
              <a:solidFill>
                <a:schemeClr val="dk1"/>
              </a:solidFill>
              <a:prstDash val="solid"/>
              <a:round/>
              <a:headEnd len="med" w="med" type="none"/>
              <a:tailEnd len="med" w="med" type="none"/>
            </a:ln>
          </p:spPr>
        </p:cxnSp>
        <p:cxnSp>
          <p:nvCxnSpPr>
            <p:cNvPr id="597" name="Google Shape;597;p49"/>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598" name="Google Shape;598;p49"/>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599" name="Google Shape;599;p49"/>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bg>
      <p:bgPr>
        <a:blipFill>
          <a:blip r:embed="rId2">
            <a:alphaModFix/>
          </a:blip>
          <a:stretch>
            <a:fillRect/>
          </a:stretch>
        </a:blipFill>
      </p:bgPr>
    </p:bg>
    <p:spTree>
      <p:nvGrpSpPr>
        <p:cNvPr id="601" name="Shape 601"/>
        <p:cNvGrpSpPr/>
        <p:nvPr/>
      </p:nvGrpSpPr>
      <p:grpSpPr>
        <a:xfrm>
          <a:off x="0" y="0"/>
          <a:ext cx="0" cy="0"/>
          <a:chOff x="0" y="0"/>
          <a:chExt cx="0" cy="0"/>
        </a:xfrm>
      </p:grpSpPr>
      <p:sp>
        <p:nvSpPr>
          <p:cNvPr id="602" name="Google Shape;602;p50"/>
          <p:cNvSpPr txBox="1"/>
          <p:nvPr>
            <p:ph type="title"/>
          </p:nvPr>
        </p:nvSpPr>
        <p:spPr>
          <a:xfrm>
            <a:off x="2295150" y="691800"/>
            <a:ext cx="4553700" cy="1024200"/>
          </a:xfrm>
          <a:prstGeom prst="rect">
            <a:avLst/>
          </a:prstGeom>
        </p:spPr>
        <p:txBody>
          <a:bodyPr anchorCtr="0" anchor="b" bIns="91425" lIns="0" spcFirstLastPara="1" rIns="91425" wrap="square" tIns="91425">
            <a:noAutofit/>
          </a:bodyPr>
          <a:lstStyle>
            <a:lvl1pPr lvl="0" rtl="0" algn="ctr">
              <a:spcBef>
                <a:spcPts val="0"/>
              </a:spcBef>
              <a:spcAft>
                <a:spcPts val="0"/>
              </a:spcAft>
              <a:buSzPts val="3500"/>
              <a:buNone/>
              <a:defRPr sz="7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03" name="Google Shape;603;p50"/>
          <p:cNvSpPr txBox="1"/>
          <p:nvPr>
            <p:ph idx="1" type="subTitle"/>
          </p:nvPr>
        </p:nvSpPr>
        <p:spPr>
          <a:xfrm>
            <a:off x="2854650" y="1609925"/>
            <a:ext cx="3434700" cy="14265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04" name="Google Shape;604;p50"/>
          <p:cNvSpPr txBox="1"/>
          <p:nvPr/>
        </p:nvSpPr>
        <p:spPr>
          <a:xfrm>
            <a:off x="2685596" y="3795016"/>
            <a:ext cx="3772800" cy="434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300"/>
              </a:spcBef>
              <a:spcAft>
                <a:spcPts val="0"/>
              </a:spcAft>
              <a:buNone/>
            </a:pPr>
            <a:r>
              <a:rPr lang="en" sz="1000">
                <a:solidFill>
                  <a:schemeClr val="dk1"/>
                </a:solidFill>
                <a:latin typeface="Didact Gothic"/>
                <a:ea typeface="Didact Gothic"/>
                <a:cs typeface="Didact Gothic"/>
                <a:sym typeface="Didact Gothic"/>
              </a:rPr>
              <a:t>CREDITS: This presentation template was created by </a:t>
            </a:r>
            <a:r>
              <a:rPr b="1" lang="en" sz="1000">
                <a:solidFill>
                  <a:schemeClr val="dk1"/>
                </a:solidFill>
                <a:uFill>
                  <a:noFill/>
                </a:uFill>
                <a:latin typeface="Didact Gothic"/>
                <a:ea typeface="Didact Gothic"/>
                <a:cs typeface="Didact Gothic"/>
                <a:sym typeface="Didact Gothic"/>
                <a:hlinkClick r:id="rId3">
                  <a:extLst>
                    <a:ext uri="{A12FA001-AC4F-418D-AE19-62706E023703}">
                      <ahyp:hlinkClr val="tx"/>
                    </a:ext>
                  </a:extLst>
                </a:hlinkClick>
              </a:rPr>
              <a:t>Slidesgo</a:t>
            </a:r>
            <a:r>
              <a:rPr lang="en" sz="1000">
                <a:solidFill>
                  <a:schemeClr val="dk1"/>
                </a:solidFill>
                <a:latin typeface="Didact Gothic"/>
                <a:ea typeface="Didact Gothic"/>
                <a:cs typeface="Didact Gothic"/>
                <a:sym typeface="Didact Gothic"/>
              </a:rPr>
              <a:t>, including icons by </a:t>
            </a:r>
            <a:r>
              <a:rPr b="1" lang="en" sz="1000">
                <a:solidFill>
                  <a:schemeClr val="dk1"/>
                </a:solidFill>
                <a:uFill>
                  <a:noFill/>
                </a:uFill>
                <a:latin typeface="Didact Gothic"/>
                <a:ea typeface="Didact Gothic"/>
                <a:cs typeface="Didact Gothic"/>
                <a:sym typeface="Didact Gothic"/>
                <a:hlinkClick r:id="rId4">
                  <a:extLst>
                    <a:ext uri="{A12FA001-AC4F-418D-AE19-62706E023703}">
                      <ahyp:hlinkClr val="tx"/>
                    </a:ext>
                  </a:extLst>
                </a:hlinkClick>
              </a:rPr>
              <a:t>Flaticon</a:t>
            </a:r>
            <a:r>
              <a:rPr b="1" lang="en" sz="1000">
                <a:solidFill>
                  <a:schemeClr val="dk1"/>
                </a:solidFill>
                <a:latin typeface="Didact Gothic"/>
                <a:ea typeface="Didact Gothic"/>
                <a:cs typeface="Didact Gothic"/>
                <a:sym typeface="Didact Gothic"/>
              </a:rPr>
              <a:t> </a:t>
            </a:r>
            <a:r>
              <a:rPr lang="en" sz="1000">
                <a:solidFill>
                  <a:schemeClr val="dk1"/>
                </a:solidFill>
                <a:latin typeface="Didact Gothic"/>
                <a:ea typeface="Didact Gothic"/>
                <a:cs typeface="Didact Gothic"/>
                <a:sym typeface="Didact Gothic"/>
              </a:rPr>
              <a:t>and infographics &amp; images by </a:t>
            </a:r>
            <a:r>
              <a:rPr b="1" lang="en" sz="1000">
                <a:solidFill>
                  <a:schemeClr val="dk1"/>
                </a:solidFill>
                <a:uFill>
                  <a:noFill/>
                </a:uFill>
                <a:latin typeface="Didact Gothic"/>
                <a:ea typeface="Didact Gothic"/>
                <a:cs typeface="Didact Gothic"/>
                <a:sym typeface="Didact Gothic"/>
                <a:hlinkClick r:id="rId5">
                  <a:extLst>
                    <a:ext uri="{A12FA001-AC4F-418D-AE19-62706E023703}">
                      <ahyp:hlinkClr val="tx"/>
                    </a:ext>
                  </a:extLst>
                </a:hlinkClick>
              </a:rPr>
              <a:t>Freepik</a:t>
            </a:r>
            <a:endParaRPr b="1" sz="1000">
              <a:solidFill>
                <a:schemeClr val="dk1"/>
              </a:solidFill>
              <a:latin typeface="Didact Gothic"/>
              <a:ea typeface="Didact Gothic"/>
              <a:cs typeface="Didact Gothic"/>
              <a:sym typeface="Didact Gothic"/>
            </a:endParaRPr>
          </a:p>
        </p:txBody>
      </p:sp>
      <p:grpSp>
        <p:nvGrpSpPr>
          <p:cNvPr id="605" name="Google Shape;605;p50"/>
          <p:cNvGrpSpPr/>
          <p:nvPr/>
        </p:nvGrpSpPr>
        <p:grpSpPr>
          <a:xfrm>
            <a:off x="-35700" y="-30000"/>
            <a:ext cx="9215400" cy="5203500"/>
            <a:chOff x="-35700" y="-30000"/>
            <a:chExt cx="9215400" cy="5203500"/>
          </a:xfrm>
        </p:grpSpPr>
        <p:cxnSp>
          <p:nvCxnSpPr>
            <p:cNvPr id="606" name="Google Shape;606;p50"/>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607" name="Google Shape;607;p50"/>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608" name="Google Shape;608;p50"/>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609" name="Google Shape;609;p50"/>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610" name="Google Shape;610;p50"/>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611" name="Google Shape;611;p50"/>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612" name="Google Shape;612;p50"/>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0"/>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bg>
      <p:bgPr>
        <a:blipFill>
          <a:blip r:embed="rId2">
            <a:alphaModFix/>
          </a:blip>
          <a:stretch>
            <a:fillRect/>
          </a:stretch>
        </a:blipFill>
      </p:bgPr>
    </p:bg>
    <p:spTree>
      <p:nvGrpSpPr>
        <p:cNvPr id="615" name="Shape 615"/>
        <p:cNvGrpSpPr/>
        <p:nvPr/>
      </p:nvGrpSpPr>
      <p:grpSpPr>
        <a:xfrm>
          <a:off x="0" y="0"/>
          <a:ext cx="0" cy="0"/>
          <a:chOff x="0" y="0"/>
          <a:chExt cx="0" cy="0"/>
        </a:xfrm>
      </p:grpSpPr>
      <p:grpSp>
        <p:nvGrpSpPr>
          <p:cNvPr id="616" name="Google Shape;616;p51"/>
          <p:cNvGrpSpPr/>
          <p:nvPr/>
        </p:nvGrpSpPr>
        <p:grpSpPr>
          <a:xfrm>
            <a:off x="-35700" y="-30000"/>
            <a:ext cx="9215400" cy="5203500"/>
            <a:chOff x="-35700" y="-30000"/>
            <a:chExt cx="9215400" cy="5203500"/>
          </a:xfrm>
        </p:grpSpPr>
        <p:cxnSp>
          <p:nvCxnSpPr>
            <p:cNvPr id="617" name="Google Shape;617;p51"/>
            <p:cNvCxnSpPr/>
            <p:nvPr/>
          </p:nvCxnSpPr>
          <p:spPr>
            <a:xfrm>
              <a:off x="-35700" y="4623597"/>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618" name="Google Shape;618;p51"/>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619" name="Google Shape;619;p51"/>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620" name="Google Shape;620;p51"/>
          <p:cNvSpPr/>
          <p:nvPr/>
        </p:nvSpPr>
        <p:spPr>
          <a:xfrm>
            <a:off x="8712900" y="4751950"/>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57" name="Shape 57"/>
        <p:cNvGrpSpPr/>
        <p:nvPr/>
      </p:nvGrpSpPr>
      <p:grpSpPr>
        <a:xfrm>
          <a:off x="0" y="0"/>
          <a:ext cx="0" cy="0"/>
          <a:chOff x="0" y="0"/>
          <a:chExt cx="0" cy="0"/>
        </a:xfrm>
      </p:grpSpPr>
      <p:sp>
        <p:nvSpPr>
          <p:cNvPr id="58" name="Google Shape;58;p6"/>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9" name="Google Shape;59;p6"/>
          <p:cNvSpPr/>
          <p:nvPr/>
        </p:nvSpPr>
        <p:spPr>
          <a:xfrm>
            <a:off x="8712900"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 name="Google Shape;60;p6"/>
          <p:cNvGrpSpPr/>
          <p:nvPr/>
        </p:nvGrpSpPr>
        <p:grpSpPr>
          <a:xfrm>
            <a:off x="-35700" y="-30000"/>
            <a:ext cx="9215400" cy="5203500"/>
            <a:chOff x="-35700" y="-30000"/>
            <a:chExt cx="9215400" cy="5203500"/>
          </a:xfrm>
        </p:grpSpPr>
        <p:cxnSp>
          <p:nvCxnSpPr>
            <p:cNvPr id="61" name="Google Shape;61;p6"/>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62" name="Google Shape;62;p6"/>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cxnSp>
          <p:nvCxnSpPr>
            <p:cNvPr id="63" name="Google Shape;63;p6"/>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cxnSp>
          <p:nvCxnSpPr>
            <p:cNvPr id="64" name="Google Shape;64;p6"/>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grpSp>
      <p:sp>
        <p:nvSpPr>
          <p:cNvPr id="65" name="Google Shape;65;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bg>
      <p:bgPr>
        <a:blipFill>
          <a:blip r:embed="rId2">
            <a:alphaModFix/>
          </a:blip>
          <a:stretch>
            <a:fillRect/>
          </a:stretch>
        </a:blipFill>
      </p:bgPr>
    </p:bg>
    <p:spTree>
      <p:nvGrpSpPr>
        <p:cNvPr id="622" name="Shape 622"/>
        <p:cNvGrpSpPr/>
        <p:nvPr/>
      </p:nvGrpSpPr>
      <p:grpSpPr>
        <a:xfrm>
          <a:off x="0" y="0"/>
          <a:ext cx="0" cy="0"/>
          <a:chOff x="0" y="0"/>
          <a:chExt cx="0" cy="0"/>
        </a:xfrm>
      </p:grpSpPr>
      <p:grpSp>
        <p:nvGrpSpPr>
          <p:cNvPr id="623" name="Google Shape;623;p52"/>
          <p:cNvGrpSpPr/>
          <p:nvPr/>
        </p:nvGrpSpPr>
        <p:grpSpPr>
          <a:xfrm>
            <a:off x="-35700" y="-30000"/>
            <a:ext cx="9215400" cy="5203500"/>
            <a:chOff x="-35700" y="-30000"/>
            <a:chExt cx="9215400" cy="5203500"/>
          </a:xfrm>
        </p:grpSpPr>
        <p:cxnSp>
          <p:nvCxnSpPr>
            <p:cNvPr id="624" name="Google Shape;624;p52"/>
            <p:cNvCxnSpPr/>
            <p:nvPr/>
          </p:nvCxnSpPr>
          <p:spPr>
            <a:xfrm>
              <a:off x="-21425" y="2571750"/>
              <a:ext cx="653400" cy="0"/>
            </a:xfrm>
            <a:prstGeom prst="straightConnector1">
              <a:avLst/>
            </a:prstGeom>
            <a:noFill/>
            <a:ln cap="flat" cmpd="sng" w="9525">
              <a:solidFill>
                <a:schemeClr val="dk1"/>
              </a:solidFill>
              <a:prstDash val="solid"/>
              <a:round/>
              <a:headEnd len="med" w="med" type="none"/>
              <a:tailEnd len="med" w="med" type="none"/>
            </a:ln>
          </p:spPr>
        </p:cxnSp>
        <p:cxnSp>
          <p:nvCxnSpPr>
            <p:cNvPr id="625" name="Google Shape;625;p52"/>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626" name="Google Shape;626;p52"/>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627" name="Google Shape;627;p52"/>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BIG_NUMBER_1">
    <p:spTree>
      <p:nvGrpSpPr>
        <p:cNvPr id="629" name="Shape 629"/>
        <p:cNvGrpSpPr/>
        <p:nvPr/>
      </p:nvGrpSpPr>
      <p:grpSpPr>
        <a:xfrm>
          <a:off x="0" y="0"/>
          <a:ext cx="0" cy="0"/>
          <a:chOff x="0" y="0"/>
          <a:chExt cx="0" cy="0"/>
        </a:xfrm>
      </p:grpSpPr>
      <p:grpSp>
        <p:nvGrpSpPr>
          <p:cNvPr id="630" name="Google Shape;630;p53"/>
          <p:cNvGrpSpPr/>
          <p:nvPr/>
        </p:nvGrpSpPr>
        <p:grpSpPr>
          <a:xfrm>
            <a:off x="4406400" y="0"/>
            <a:ext cx="4737600" cy="5143065"/>
            <a:chOff x="4406400" y="0"/>
            <a:chExt cx="4737600" cy="5143065"/>
          </a:xfrm>
        </p:grpSpPr>
        <p:sp>
          <p:nvSpPr>
            <p:cNvPr id="631" name="Google Shape;631;p5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5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 name="Google Shape;649;p53"/>
          <p:cNvSpPr txBox="1"/>
          <p:nvPr>
            <p:ph hasCustomPrompt="1" type="title"/>
          </p:nvPr>
        </p:nvSpPr>
        <p:spPr>
          <a:xfrm>
            <a:off x="823850" y="1284675"/>
            <a:ext cx="4776000" cy="1300800"/>
          </a:xfrm>
          <a:prstGeom prst="rect">
            <a:avLst/>
          </a:prstGeom>
        </p:spPr>
        <p:txBody>
          <a:bodyPr anchorCtr="0" anchor="t" bIns="91425" lIns="0" spcFirstLastPara="1" rIns="91425" wrap="square" tIns="91425">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650" name="Google Shape;650;p53"/>
          <p:cNvSpPr txBox="1"/>
          <p:nvPr>
            <p:ph idx="1" type="body"/>
          </p:nvPr>
        </p:nvSpPr>
        <p:spPr>
          <a:xfrm>
            <a:off x="823850" y="2643124"/>
            <a:ext cx="4776000" cy="1218900"/>
          </a:xfrm>
          <a:prstGeom prst="rect">
            <a:avLst/>
          </a:prstGeom>
        </p:spPr>
        <p:txBody>
          <a:bodyPr anchorCtr="0" anchor="t" bIns="91425" lIns="0"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51" name="Google Shape;651;p5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66" name="Shape 66"/>
        <p:cNvGrpSpPr/>
        <p:nvPr/>
      </p:nvGrpSpPr>
      <p:grpSpPr>
        <a:xfrm>
          <a:off x="0" y="0"/>
          <a:ext cx="0" cy="0"/>
          <a:chOff x="0" y="0"/>
          <a:chExt cx="0" cy="0"/>
        </a:xfrm>
      </p:grpSpPr>
      <p:sp>
        <p:nvSpPr>
          <p:cNvPr id="67" name="Google Shape;67;p7"/>
          <p:cNvSpPr txBox="1"/>
          <p:nvPr>
            <p:ph idx="1" type="body"/>
          </p:nvPr>
        </p:nvSpPr>
        <p:spPr>
          <a:xfrm>
            <a:off x="707175" y="1728263"/>
            <a:ext cx="3763500" cy="2126100"/>
          </a:xfrm>
          <a:prstGeom prst="rect">
            <a:avLst/>
          </a:prstGeom>
        </p:spPr>
        <p:txBody>
          <a:bodyPr anchorCtr="0" anchor="t" bIns="91425" lIns="0" spcFirstLastPara="1" rIns="91425" wrap="square" tIns="91425">
            <a:noAutofit/>
          </a:bodyPr>
          <a:lstStyle>
            <a:lvl1pPr indent="-317500" lvl="0" marL="457200" rtl="0">
              <a:lnSpc>
                <a:spcPct val="100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68" name="Google Shape;68;p7"/>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69" name="Google Shape;69;p7"/>
          <p:cNvGrpSpPr/>
          <p:nvPr/>
        </p:nvGrpSpPr>
        <p:grpSpPr>
          <a:xfrm>
            <a:off x="-35700" y="-30000"/>
            <a:ext cx="9215400" cy="5203500"/>
            <a:chOff x="-35700" y="-30000"/>
            <a:chExt cx="9215400" cy="5203500"/>
          </a:xfrm>
        </p:grpSpPr>
        <p:cxnSp>
          <p:nvCxnSpPr>
            <p:cNvPr id="70" name="Google Shape;70;p7"/>
            <p:cNvCxnSpPr/>
            <p:nvPr/>
          </p:nvCxnSpPr>
          <p:spPr>
            <a:xfrm>
              <a:off x="-35700" y="4623597"/>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71" name="Google Shape;71;p7"/>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72" name="Google Shape;72;p7"/>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73" name="Google Shape;73;p7"/>
          <p:cNvSpPr/>
          <p:nvPr/>
        </p:nvSpPr>
        <p:spPr>
          <a:xfrm>
            <a:off x="8712900" y="4751950"/>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75" name="Shape 75"/>
        <p:cNvGrpSpPr/>
        <p:nvPr/>
      </p:nvGrpSpPr>
      <p:grpSpPr>
        <a:xfrm>
          <a:off x="0" y="0"/>
          <a:ext cx="0" cy="0"/>
          <a:chOff x="0" y="0"/>
          <a:chExt cx="0" cy="0"/>
        </a:xfrm>
      </p:grpSpPr>
      <p:sp>
        <p:nvSpPr>
          <p:cNvPr id="76" name="Google Shape;76;p8"/>
          <p:cNvSpPr txBox="1"/>
          <p:nvPr>
            <p:ph type="title"/>
          </p:nvPr>
        </p:nvSpPr>
        <p:spPr>
          <a:xfrm>
            <a:off x="1546625" y="1307100"/>
            <a:ext cx="6050700" cy="2529300"/>
          </a:xfrm>
          <a:prstGeom prst="rect">
            <a:avLst/>
          </a:prstGeom>
        </p:spPr>
        <p:txBody>
          <a:bodyPr anchorCtr="0" anchor="ctr" bIns="91425" lIns="0" spcFirstLastPara="1" rIns="91425" wrap="square" tIns="91425">
            <a:noAutofit/>
          </a:bodyPr>
          <a:lstStyle>
            <a:lvl1pPr lvl="0" algn="ctr">
              <a:lnSpc>
                <a:spcPct val="80000"/>
              </a:lnSpc>
              <a:spcBef>
                <a:spcPts val="0"/>
              </a:spcBef>
              <a:spcAft>
                <a:spcPts val="0"/>
              </a:spcAft>
              <a:buSzPts val="4800"/>
              <a:buNone/>
              <a:defRPr sz="7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77" name="Google Shape;77;p8"/>
          <p:cNvGrpSpPr/>
          <p:nvPr/>
        </p:nvGrpSpPr>
        <p:grpSpPr>
          <a:xfrm>
            <a:off x="-35700" y="-30000"/>
            <a:ext cx="9215400" cy="5203500"/>
            <a:chOff x="-35700" y="-30000"/>
            <a:chExt cx="9215400" cy="5203500"/>
          </a:xfrm>
        </p:grpSpPr>
        <p:cxnSp>
          <p:nvCxnSpPr>
            <p:cNvPr id="78" name="Google Shape;78;p8"/>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79" name="Google Shape;79;p8"/>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80" name="Google Shape;80;p8"/>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81" name="Google Shape;81;p8"/>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82" name="Google Shape;82;p8"/>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83" name="Google Shape;83;p8"/>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84" name="Google Shape;84;p8"/>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87" name="Shape 87"/>
        <p:cNvGrpSpPr/>
        <p:nvPr/>
      </p:nvGrpSpPr>
      <p:grpSpPr>
        <a:xfrm>
          <a:off x="0" y="0"/>
          <a:ext cx="0" cy="0"/>
          <a:chOff x="0" y="0"/>
          <a:chExt cx="0" cy="0"/>
        </a:xfrm>
      </p:grpSpPr>
      <p:sp>
        <p:nvSpPr>
          <p:cNvPr id="88" name="Google Shape;88;p9"/>
          <p:cNvSpPr txBox="1"/>
          <p:nvPr>
            <p:ph type="title"/>
          </p:nvPr>
        </p:nvSpPr>
        <p:spPr>
          <a:xfrm>
            <a:off x="2298750" y="1249600"/>
            <a:ext cx="4546500" cy="9933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9" name="Google Shape;89;p9"/>
          <p:cNvSpPr txBox="1"/>
          <p:nvPr>
            <p:ph idx="1" type="subTitle"/>
          </p:nvPr>
        </p:nvSpPr>
        <p:spPr>
          <a:xfrm>
            <a:off x="2298750" y="2412263"/>
            <a:ext cx="4546500" cy="13527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90" name="Google Shape;90;p9"/>
          <p:cNvGrpSpPr/>
          <p:nvPr/>
        </p:nvGrpSpPr>
        <p:grpSpPr>
          <a:xfrm>
            <a:off x="-35700" y="-30000"/>
            <a:ext cx="9215400" cy="5203500"/>
            <a:chOff x="-35700" y="-30000"/>
            <a:chExt cx="9215400" cy="5203500"/>
          </a:xfrm>
        </p:grpSpPr>
        <p:cxnSp>
          <p:nvCxnSpPr>
            <p:cNvPr id="91" name="Google Shape;91;p9"/>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92" name="Google Shape;92;p9"/>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93" name="Google Shape;93;p9"/>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94" name="Google Shape;94;p9"/>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95" name="Google Shape;95;p9"/>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96" name="Google Shape;96;p9"/>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97" name="Google Shape;97;p9"/>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100" name="Shape 100"/>
        <p:cNvGrpSpPr/>
        <p:nvPr/>
      </p:nvGrpSpPr>
      <p:grpSpPr>
        <a:xfrm>
          <a:off x="0" y="0"/>
          <a:ext cx="0" cy="0"/>
          <a:chOff x="0" y="0"/>
          <a:chExt cx="0" cy="0"/>
        </a:xfrm>
      </p:grpSpPr>
      <p:sp>
        <p:nvSpPr>
          <p:cNvPr id="101" name="Google Shape;101;p10"/>
          <p:cNvSpPr/>
          <p:nvPr/>
        </p:nvSpPr>
        <p:spPr>
          <a:xfrm rot="10800000">
            <a:off x="-34750" y="-29950"/>
            <a:ext cx="9215400" cy="853500"/>
          </a:xfrm>
          <a:prstGeom prst="rect">
            <a:avLst/>
          </a:prstGeom>
          <a:gradFill>
            <a:gsLst>
              <a:gs pos="0">
                <a:srgbClr val="DDD9D5">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a:off x="-34750" y="2591750"/>
            <a:ext cx="9215400" cy="2581500"/>
          </a:xfrm>
          <a:prstGeom prst="rect">
            <a:avLst/>
          </a:prstGeom>
          <a:gradFill>
            <a:gsLst>
              <a:gs pos="0">
                <a:srgbClr val="DDD9D5">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0"/>
          <p:cNvSpPr txBox="1"/>
          <p:nvPr>
            <p:ph type="title"/>
          </p:nvPr>
        </p:nvSpPr>
        <p:spPr>
          <a:xfrm>
            <a:off x="706350" y="3703875"/>
            <a:ext cx="7731300" cy="597000"/>
          </a:xfrm>
          <a:prstGeom prst="rect">
            <a:avLst/>
          </a:prstGeom>
        </p:spPr>
        <p:txBody>
          <a:bodyPr anchorCtr="0" anchor="t" bIns="91425" lIns="0"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104" name="Google Shape;104;p10"/>
          <p:cNvGrpSpPr/>
          <p:nvPr/>
        </p:nvGrpSpPr>
        <p:grpSpPr>
          <a:xfrm>
            <a:off x="-35700" y="-30000"/>
            <a:ext cx="9215400" cy="5203500"/>
            <a:chOff x="-35700" y="-30000"/>
            <a:chExt cx="9215400" cy="5203500"/>
          </a:xfrm>
        </p:grpSpPr>
        <p:cxnSp>
          <p:nvCxnSpPr>
            <p:cNvPr id="105" name="Google Shape;105;p10"/>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06" name="Google Shape;106;p10"/>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07" name="Google Shape;107;p10"/>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108" name="Google Shape;108;p10"/>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109" name="Google Shape;109;p10"/>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110" name="Google Shape;110;p10"/>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111" name="Google Shape;111;p10"/>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0"/>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1.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45.xml"/><Relationship Id="rId22" Type="http://schemas.openxmlformats.org/officeDocument/2006/relationships/slideLayout" Target="../slideLayouts/slideLayout47.xml"/><Relationship Id="rId21" Type="http://schemas.openxmlformats.org/officeDocument/2006/relationships/slideLayout" Target="../slideLayouts/slideLayout46.xml"/><Relationship Id="rId24" Type="http://schemas.openxmlformats.org/officeDocument/2006/relationships/slideLayout" Target="../slideLayouts/slideLayout49.xml"/><Relationship Id="rId23" Type="http://schemas.openxmlformats.org/officeDocument/2006/relationships/slideLayout" Target="../slideLayouts/slideLayout48.xml"/><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slideLayout" Target="../slideLayouts/slideLayout28.xml"/><Relationship Id="rId4" Type="http://schemas.openxmlformats.org/officeDocument/2006/relationships/slideLayout" Target="../slideLayouts/slideLayout29.xml"/><Relationship Id="rId9" Type="http://schemas.openxmlformats.org/officeDocument/2006/relationships/slideLayout" Target="../slideLayouts/slideLayout34.xml"/><Relationship Id="rId26" Type="http://schemas.openxmlformats.org/officeDocument/2006/relationships/slideLayout" Target="../slideLayouts/slideLayout51.xml"/><Relationship Id="rId25" Type="http://schemas.openxmlformats.org/officeDocument/2006/relationships/slideLayout" Target="../slideLayouts/slideLayout50.xml"/><Relationship Id="rId27" Type="http://schemas.openxmlformats.org/officeDocument/2006/relationships/theme" Target="../theme/theme3.xml"/><Relationship Id="rId5" Type="http://schemas.openxmlformats.org/officeDocument/2006/relationships/slideLayout" Target="../slideLayouts/slideLayout30.xml"/><Relationship Id="rId6" Type="http://schemas.openxmlformats.org/officeDocument/2006/relationships/slideLayout" Target="../slideLayouts/slideLayout31.xml"/><Relationship Id="rId7" Type="http://schemas.openxmlformats.org/officeDocument/2006/relationships/slideLayout" Target="../slideLayouts/slideLayout32.xml"/><Relationship Id="rId8" Type="http://schemas.openxmlformats.org/officeDocument/2006/relationships/slideLayout" Target="../slideLayouts/slideLayout33.xml"/><Relationship Id="rId11" Type="http://schemas.openxmlformats.org/officeDocument/2006/relationships/slideLayout" Target="../slideLayouts/slideLayout36.xml"/><Relationship Id="rId10" Type="http://schemas.openxmlformats.org/officeDocument/2006/relationships/slideLayout" Target="../slideLayouts/slideLayout35.xml"/><Relationship Id="rId13" Type="http://schemas.openxmlformats.org/officeDocument/2006/relationships/slideLayout" Target="../slideLayouts/slideLayout38.xml"/><Relationship Id="rId12" Type="http://schemas.openxmlformats.org/officeDocument/2006/relationships/slideLayout" Target="../slideLayouts/slideLayout37.xml"/><Relationship Id="rId15" Type="http://schemas.openxmlformats.org/officeDocument/2006/relationships/slideLayout" Target="../slideLayouts/slideLayout40.xml"/><Relationship Id="rId14" Type="http://schemas.openxmlformats.org/officeDocument/2006/relationships/slideLayout" Target="../slideLayouts/slideLayout39.xml"/><Relationship Id="rId17" Type="http://schemas.openxmlformats.org/officeDocument/2006/relationships/slideLayout" Target="../slideLayouts/slideLayout42.xml"/><Relationship Id="rId16" Type="http://schemas.openxmlformats.org/officeDocument/2006/relationships/slideLayout" Target="../slideLayouts/slideLayout41.xml"/><Relationship Id="rId19" Type="http://schemas.openxmlformats.org/officeDocument/2006/relationships/slideLayout" Target="../slideLayouts/slideLayout44.xml"/><Relationship Id="rId18"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0" spcFirstLastPara="1" rIns="91425" wrap="square" tIns="91425">
            <a:noAutofit/>
          </a:bodyPr>
          <a:lstStyle>
            <a:lvl1pPr lvl="0"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1pPr>
            <a:lvl2pPr lvl="1"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2pPr>
            <a:lvl3pPr lvl="2"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3pPr>
            <a:lvl4pPr lvl="3"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4pPr>
            <a:lvl5pPr lvl="4"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5pPr>
            <a:lvl6pPr lvl="5"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6pPr>
            <a:lvl7pPr lvl="6"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7pPr>
            <a:lvl8pPr lvl="7"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8pPr>
            <a:lvl9pPr lvl="8"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0" spcFirstLastPara="1" rIns="91425" wrap="square" tIns="91425">
            <a:noAutofit/>
          </a:bodyPr>
          <a:lstStyle>
            <a:lvl1pPr indent="-317500" lvl="0" marL="457200">
              <a:lnSpc>
                <a:spcPct val="115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indent="-317500" lvl="1" marL="9144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indent="-317500" lvl="2" marL="13716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indent="-317500" lvl="3" marL="18288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indent="-317500" lvl="4" marL="22860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indent="-317500" lvl="5" marL="27432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indent="-317500" lvl="6" marL="32004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indent="-317500" lvl="7" marL="36576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indent="-317500" lvl="8" marL="4114800">
              <a:lnSpc>
                <a:spcPct val="115000"/>
              </a:lnSpc>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Didact Gothic"/>
                <a:ea typeface="Didact Gothic"/>
                <a:cs typeface="Didact Gothic"/>
                <a:sym typeface="Didact Gothic"/>
              </a:defRPr>
            </a:lvl1pPr>
            <a:lvl2pPr lvl="1" algn="r">
              <a:buNone/>
              <a:defRPr sz="1300">
                <a:solidFill>
                  <a:schemeClr val="dk1"/>
                </a:solidFill>
                <a:latin typeface="Didact Gothic"/>
                <a:ea typeface="Didact Gothic"/>
                <a:cs typeface="Didact Gothic"/>
                <a:sym typeface="Didact Gothic"/>
              </a:defRPr>
            </a:lvl2pPr>
            <a:lvl3pPr lvl="2" algn="r">
              <a:buNone/>
              <a:defRPr sz="1300">
                <a:solidFill>
                  <a:schemeClr val="dk1"/>
                </a:solidFill>
                <a:latin typeface="Didact Gothic"/>
                <a:ea typeface="Didact Gothic"/>
                <a:cs typeface="Didact Gothic"/>
                <a:sym typeface="Didact Gothic"/>
              </a:defRPr>
            </a:lvl3pPr>
            <a:lvl4pPr lvl="3" algn="r">
              <a:buNone/>
              <a:defRPr sz="1300">
                <a:solidFill>
                  <a:schemeClr val="dk1"/>
                </a:solidFill>
                <a:latin typeface="Didact Gothic"/>
                <a:ea typeface="Didact Gothic"/>
                <a:cs typeface="Didact Gothic"/>
                <a:sym typeface="Didact Gothic"/>
              </a:defRPr>
            </a:lvl4pPr>
            <a:lvl5pPr lvl="4" algn="r">
              <a:buNone/>
              <a:defRPr sz="1300">
                <a:solidFill>
                  <a:schemeClr val="dk1"/>
                </a:solidFill>
                <a:latin typeface="Didact Gothic"/>
                <a:ea typeface="Didact Gothic"/>
                <a:cs typeface="Didact Gothic"/>
                <a:sym typeface="Didact Gothic"/>
              </a:defRPr>
            </a:lvl5pPr>
            <a:lvl6pPr lvl="5" algn="r">
              <a:buNone/>
              <a:defRPr sz="1300">
                <a:solidFill>
                  <a:schemeClr val="dk1"/>
                </a:solidFill>
                <a:latin typeface="Didact Gothic"/>
                <a:ea typeface="Didact Gothic"/>
                <a:cs typeface="Didact Gothic"/>
                <a:sym typeface="Didact Gothic"/>
              </a:defRPr>
            </a:lvl6pPr>
            <a:lvl7pPr lvl="6" algn="r">
              <a:buNone/>
              <a:defRPr sz="1300">
                <a:solidFill>
                  <a:schemeClr val="dk1"/>
                </a:solidFill>
                <a:latin typeface="Didact Gothic"/>
                <a:ea typeface="Didact Gothic"/>
                <a:cs typeface="Didact Gothic"/>
                <a:sym typeface="Didact Gothic"/>
              </a:defRPr>
            </a:lvl7pPr>
            <a:lvl8pPr lvl="7" algn="r">
              <a:buNone/>
              <a:defRPr sz="1300">
                <a:solidFill>
                  <a:schemeClr val="dk1"/>
                </a:solidFill>
                <a:latin typeface="Didact Gothic"/>
                <a:ea typeface="Didact Gothic"/>
                <a:cs typeface="Didact Gothic"/>
                <a:sym typeface="Didact Gothic"/>
              </a:defRPr>
            </a:lvl8pPr>
            <a:lvl9pPr lvl="8" algn="r">
              <a:buNone/>
              <a:defRPr sz="1300">
                <a:solidFill>
                  <a:schemeClr val="dk1"/>
                </a:solidFill>
                <a:latin typeface="Didact Gothic"/>
                <a:ea typeface="Didact Gothic"/>
                <a:cs typeface="Didact Gothic"/>
                <a:sym typeface="Didact Gothic"/>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17" name="Shape 317"/>
        <p:cNvGrpSpPr/>
        <p:nvPr/>
      </p:nvGrpSpPr>
      <p:grpSpPr>
        <a:xfrm>
          <a:off x="0" y="0"/>
          <a:ext cx="0" cy="0"/>
          <a:chOff x="0" y="0"/>
          <a:chExt cx="0" cy="0"/>
        </a:xfrm>
      </p:grpSpPr>
      <p:sp>
        <p:nvSpPr>
          <p:cNvPr id="318" name="Google Shape;318;p27"/>
          <p:cNvSpPr txBox="1"/>
          <p:nvPr>
            <p:ph type="title"/>
          </p:nvPr>
        </p:nvSpPr>
        <p:spPr>
          <a:xfrm>
            <a:off x="311700" y="445025"/>
            <a:ext cx="8520600" cy="572700"/>
          </a:xfrm>
          <a:prstGeom prst="rect">
            <a:avLst/>
          </a:prstGeom>
          <a:noFill/>
          <a:ln>
            <a:noFill/>
          </a:ln>
        </p:spPr>
        <p:txBody>
          <a:bodyPr anchorCtr="0" anchor="t" bIns="91425" lIns="0" spcFirstLastPara="1" rIns="91425" wrap="square" tIns="91425">
            <a:noAutofit/>
          </a:bodyPr>
          <a:lstStyle>
            <a:lvl1pPr lvl="0"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1pPr>
            <a:lvl2pPr lvl="1"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2pPr>
            <a:lvl3pPr lvl="2"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3pPr>
            <a:lvl4pPr lvl="3"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4pPr>
            <a:lvl5pPr lvl="4"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5pPr>
            <a:lvl6pPr lvl="5"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6pPr>
            <a:lvl7pPr lvl="6"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7pPr>
            <a:lvl8pPr lvl="7"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8pPr>
            <a:lvl9pPr lvl="8"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9pPr>
          </a:lstStyle>
          <a:p/>
        </p:txBody>
      </p:sp>
      <p:sp>
        <p:nvSpPr>
          <p:cNvPr id="319" name="Google Shape;319;p27"/>
          <p:cNvSpPr txBox="1"/>
          <p:nvPr>
            <p:ph idx="1" type="body"/>
          </p:nvPr>
        </p:nvSpPr>
        <p:spPr>
          <a:xfrm>
            <a:off x="311700" y="1152475"/>
            <a:ext cx="8520600" cy="3416400"/>
          </a:xfrm>
          <a:prstGeom prst="rect">
            <a:avLst/>
          </a:prstGeom>
          <a:noFill/>
          <a:ln>
            <a:noFill/>
          </a:ln>
        </p:spPr>
        <p:txBody>
          <a:bodyPr anchorCtr="0" anchor="t" bIns="91425" lIns="0" spcFirstLastPara="1" rIns="91425" wrap="square" tIns="91425">
            <a:noAutofit/>
          </a:bodyPr>
          <a:lstStyle>
            <a:lvl1pPr indent="-317500" lvl="0" marL="457200" rtl="0">
              <a:lnSpc>
                <a:spcPct val="115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indent="-317500" lvl="1" marL="9144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indent="-317500" lvl="2" marL="13716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indent="-317500" lvl="3" marL="18288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indent="-317500" lvl="4" marL="22860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indent="-317500" lvl="5" marL="27432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indent="-317500" lvl="6" marL="32004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indent="-317500" lvl="7" marL="36576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indent="-317500" lvl="8" marL="4114800" rtl="0">
              <a:lnSpc>
                <a:spcPct val="115000"/>
              </a:lnSpc>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p:txBody>
      </p:sp>
      <p:sp>
        <p:nvSpPr>
          <p:cNvPr id="320" name="Google Shape;320;p2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rtl="0" algn="r">
              <a:buNone/>
              <a:defRPr sz="1300">
                <a:solidFill>
                  <a:schemeClr val="dk1"/>
                </a:solidFill>
                <a:latin typeface="Didact Gothic"/>
                <a:ea typeface="Didact Gothic"/>
                <a:cs typeface="Didact Gothic"/>
                <a:sym typeface="Didact Gothic"/>
              </a:defRPr>
            </a:lvl1pPr>
            <a:lvl2pPr lvl="1" rtl="0" algn="r">
              <a:buNone/>
              <a:defRPr sz="1300">
                <a:solidFill>
                  <a:schemeClr val="dk1"/>
                </a:solidFill>
                <a:latin typeface="Didact Gothic"/>
                <a:ea typeface="Didact Gothic"/>
                <a:cs typeface="Didact Gothic"/>
                <a:sym typeface="Didact Gothic"/>
              </a:defRPr>
            </a:lvl2pPr>
            <a:lvl3pPr lvl="2" rtl="0" algn="r">
              <a:buNone/>
              <a:defRPr sz="1300">
                <a:solidFill>
                  <a:schemeClr val="dk1"/>
                </a:solidFill>
                <a:latin typeface="Didact Gothic"/>
                <a:ea typeface="Didact Gothic"/>
                <a:cs typeface="Didact Gothic"/>
                <a:sym typeface="Didact Gothic"/>
              </a:defRPr>
            </a:lvl3pPr>
            <a:lvl4pPr lvl="3" rtl="0" algn="r">
              <a:buNone/>
              <a:defRPr sz="1300">
                <a:solidFill>
                  <a:schemeClr val="dk1"/>
                </a:solidFill>
                <a:latin typeface="Didact Gothic"/>
                <a:ea typeface="Didact Gothic"/>
                <a:cs typeface="Didact Gothic"/>
                <a:sym typeface="Didact Gothic"/>
              </a:defRPr>
            </a:lvl4pPr>
            <a:lvl5pPr lvl="4" rtl="0" algn="r">
              <a:buNone/>
              <a:defRPr sz="1300">
                <a:solidFill>
                  <a:schemeClr val="dk1"/>
                </a:solidFill>
                <a:latin typeface="Didact Gothic"/>
                <a:ea typeface="Didact Gothic"/>
                <a:cs typeface="Didact Gothic"/>
                <a:sym typeface="Didact Gothic"/>
              </a:defRPr>
            </a:lvl5pPr>
            <a:lvl6pPr lvl="5" rtl="0" algn="r">
              <a:buNone/>
              <a:defRPr sz="1300">
                <a:solidFill>
                  <a:schemeClr val="dk1"/>
                </a:solidFill>
                <a:latin typeface="Didact Gothic"/>
                <a:ea typeface="Didact Gothic"/>
                <a:cs typeface="Didact Gothic"/>
                <a:sym typeface="Didact Gothic"/>
              </a:defRPr>
            </a:lvl6pPr>
            <a:lvl7pPr lvl="6" rtl="0" algn="r">
              <a:buNone/>
              <a:defRPr sz="1300">
                <a:solidFill>
                  <a:schemeClr val="dk1"/>
                </a:solidFill>
                <a:latin typeface="Didact Gothic"/>
                <a:ea typeface="Didact Gothic"/>
                <a:cs typeface="Didact Gothic"/>
                <a:sym typeface="Didact Gothic"/>
              </a:defRPr>
            </a:lvl7pPr>
            <a:lvl8pPr lvl="7" rtl="0" algn="r">
              <a:buNone/>
              <a:defRPr sz="1300">
                <a:solidFill>
                  <a:schemeClr val="dk1"/>
                </a:solidFill>
                <a:latin typeface="Didact Gothic"/>
                <a:ea typeface="Didact Gothic"/>
                <a:cs typeface="Didact Gothic"/>
                <a:sym typeface="Didact Gothic"/>
              </a:defRPr>
            </a:lvl8pPr>
            <a:lvl9pPr lvl="8" rtl="0" algn="r">
              <a:buNone/>
              <a:defRPr sz="1300">
                <a:solidFill>
                  <a:schemeClr val="dk1"/>
                </a:solidFill>
                <a:latin typeface="Didact Gothic"/>
                <a:ea typeface="Didact Gothic"/>
                <a:cs typeface="Didact Gothic"/>
                <a:sym typeface="Didact Gothic"/>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 id="2147483698"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 Id="rId3" Type="http://schemas.openxmlformats.org/officeDocument/2006/relationships/image" Target="../media/image9.png"/><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55" name="Shape 655"/>
        <p:cNvGrpSpPr/>
        <p:nvPr/>
      </p:nvGrpSpPr>
      <p:grpSpPr>
        <a:xfrm>
          <a:off x="0" y="0"/>
          <a:ext cx="0" cy="0"/>
          <a:chOff x="0" y="0"/>
          <a:chExt cx="0" cy="0"/>
        </a:xfrm>
      </p:grpSpPr>
      <p:sp>
        <p:nvSpPr>
          <p:cNvPr id="656" name="Google Shape;656;p54"/>
          <p:cNvSpPr txBox="1"/>
          <p:nvPr>
            <p:ph type="ctrTitle"/>
          </p:nvPr>
        </p:nvSpPr>
        <p:spPr>
          <a:xfrm>
            <a:off x="857250" y="561175"/>
            <a:ext cx="7490700" cy="1010400"/>
          </a:xfrm>
          <a:prstGeom prst="rect">
            <a:avLst/>
          </a:prstGeom>
        </p:spPr>
        <p:txBody>
          <a:bodyPr anchorCtr="0" anchor="t" bIns="91425" lIns="0" spcFirstLastPara="1" rIns="91425" wrap="square" tIns="91425">
            <a:noAutofit/>
          </a:bodyPr>
          <a:lstStyle/>
          <a:p>
            <a:pPr indent="0" lvl="0" marL="0" rtl="0" algn="ctr">
              <a:spcBef>
                <a:spcPts val="0"/>
              </a:spcBef>
              <a:spcAft>
                <a:spcPts val="0"/>
              </a:spcAft>
              <a:buNone/>
            </a:pPr>
            <a:r>
              <a:rPr lang="en" sz="3000"/>
              <a:t>Early Detection of Alzheimer's Disease Through Pattern Recognition</a:t>
            </a:r>
            <a:endParaRPr sz="3000"/>
          </a:p>
          <a:p>
            <a:pPr indent="0" lvl="0" marL="0" rtl="0" algn="ctr">
              <a:spcBef>
                <a:spcPts val="0"/>
              </a:spcBef>
              <a:spcAft>
                <a:spcPts val="0"/>
              </a:spcAft>
              <a:buNone/>
            </a:pPr>
            <a:r>
              <a:t/>
            </a:r>
            <a:endParaRPr sz="3000"/>
          </a:p>
          <a:p>
            <a:pPr indent="0" lvl="0" marL="0" rtl="0" algn="ctr">
              <a:spcBef>
                <a:spcPts val="0"/>
              </a:spcBef>
              <a:spcAft>
                <a:spcPts val="0"/>
              </a:spcAft>
              <a:buNone/>
            </a:pPr>
            <a:r>
              <a:t/>
            </a:r>
            <a:endParaRPr sz="3000"/>
          </a:p>
        </p:txBody>
      </p:sp>
      <p:sp>
        <p:nvSpPr>
          <p:cNvPr id="657" name="Google Shape;657;p54"/>
          <p:cNvSpPr txBox="1"/>
          <p:nvPr>
            <p:ph idx="1" type="subTitle"/>
          </p:nvPr>
        </p:nvSpPr>
        <p:spPr>
          <a:xfrm>
            <a:off x="2750450" y="4615175"/>
            <a:ext cx="3286500" cy="53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sz="2000">
                <a:latin typeface="Old Standard TT"/>
                <a:ea typeface="Old Standard TT"/>
                <a:cs typeface="Old Standard TT"/>
                <a:sym typeface="Old Standard TT"/>
              </a:rPr>
              <a:t>Group: 02</a:t>
            </a:r>
            <a:endParaRPr b="1" i="1" sz="2000">
              <a:latin typeface="Old Standard TT"/>
              <a:ea typeface="Old Standard TT"/>
              <a:cs typeface="Old Standard TT"/>
              <a:sym typeface="Old Standard TT"/>
            </a:endParaRPr>
          </a:p>
        </p:txBody>
      </p:sp>
      <p:graphicFrame>
        <p:nvGraphicFramePr>
          <p:cNvPr id="658" name="Google Shape;658;p54"/>
          <p:cNvGraphicFramePr/>
          <p:nvPr/>
        </p:nvGraphicFramePr>
        <p:xfrm>
          <a:off x="3163675" y="1965175"/>
          <a:ext cx="3000000" cy="3000000"/>
        </p:xfrm>
        <a:graphic>
          <a:graphicData uri="http://schemas.openxmlformats.org/drawingml/2006/table">
            <a:tbl>
              <a:tblPr>
                <a:noFill/>
                <a:tableStyleId>{859630BE-BCE7-4858-AFCD-48AFBFAE8674}</a:tableStyleId>
              </a:tblPr>
              <a:tblGrid>
                <a:gridCol w="2648075"/>
                <a:gridCol w="2648075"/>
              </a:tblGrid>
              <a:tr h="377250">
                <a:tc>
                  <a:txBody>
                    <a:bodyPr/>
                    <a:lstStyle/>
                    <a:p>
                      <a:pPr indent="0" lvl="0" marL="0" rtl="0" algn="l">
                        <a:spcBef>
                          <a:spcPts val="0"/>
                        </a:spcBef>
                        <a:spcAft>
                          <a:spcPts val="0"/>
                        </a:spcAft>
                        <a:buNone/>
                      </a:pPr>
                      <a:r>
                        <a:rPr b="1" lang="en">
                          <a:solidFill>
                            <a:schemeClr val="dk1"/>
                          </a:solidFill>
                          <a:latin typeface="Merriweather"/>
                          <a:ea typeface="Merriweather"/>
                          <a:cs typeface="Merriweather"/>
                          <a:sym typeface="Merriweather"/>
                        </a:rPr>
                        <a:t>                 Name</a:t>
                      </a:r>
                      <a:endParaRPr b="1">
                        <a:solidFill>
                          <a:schemeClr val="dk1"/>
                        </a:solidFill>
                        <a:latin typeface="Merriweather"/>
                        <a:ea typeface="Merriweather"/>
                        <a:cs typeface="Merriweather"/>
                        <a:sym typeface="Merriweather"/>
                      </a:endParaRPr>
                    </a:p>
                  </a:txBody>
                  <a:tcPr marT="91425" marB="91425" marR="91425" marL="91425"/>
                </a:tc>
                <a:tc>
                  <a:txBody>
                    <a:bodyPr/>
                    <a:lstStyle/>
                    <a:p>
                      <a:pPr indent="0" lvl="0" marL="0" rtl="0" algn="l">
                        <a:spcBef>
                          <a:spcPts val="0"/>
                        </a:spcBef>
                        <a:spcAft>
                          <a:spcPts val="0"/>
                        </a:spcAft>
                        <a:buNone/>
                      </a:pPr>
                      <a:r>
                        <a:rPr b="1" lang="en">
                          <a:solidFill>
                            <a:schemeClr val="dk1"/>
                          </a:solidFill>
                          <a:latin typeface="Merriweather"/>
                          <a:ea typeface="Merriweather"/>
                          <a:cs typeface="Merriweather"/>
                          <a:sym typeface="Merriweather"/>
                        </a:rPr>
                        <a:t>                      ID</a:t>
                      </a:r>
                      <a:endParaRPr b="1">
                        <a:solidFill>
                          <a:schemeClr val="dk1"/>
                        </a:solidFill>
                        <a:latin typeface="Merriweather"/>
                        <a:ea typeface="Merriweather"/>
                        <a:cs typeface="Merriweather"/>
                        <a:sym typeface="Merriweather"/>
                      </a:endParaRPr>
                    </a:p>
                  </a:txBody>
                  <a:tcPr marT="91425" marB="91425" marR="91425" marL="91425"/>
                </a:tc>
              </a:tr>
              <a:tr h="377250">
                <a:tc>
                  <a:txBody>
                    <a:bodyPr/>
                    <a:lstStyle/>
                    <a:p>
                      <a:pPr indent="0" lvl="0" marL="0" rtl="0" algn="l">
                        <a:spcBef>
                          <a:spcPts val="0"/>
                        </a:spcBef>
                        <a:spcAft>
                          <a:spcPts val="0"/>
                        </a:spcAft>
                        <a:buNone/>
                      </a:pPr>
                      <a:r>
                        <a:rPr lang="en">
                          <a:solidFill>
                            <a:schemeClr val="dk1"/>
                          </a:solidFill>
                          <a:latin typeface="Lexend"/>
                          <a:ea typeface="Lexend"/>
                          <a:cs typeface="Lexend"/>
                          <a:sym typeface="Lexend"/>
                        </a:rPr>
                        <a:t>Sazid Hasan Tonmoy</a:t>
                      </a:r>
                      <a:endParaRPr>
                        <a:solidFill>
                          <a:schemeClr val="dk1"/>
                        </a:solidFill>
                        <a:latin typeface="Lexend"/>
                        <a:ea typeface="Lexend"/>
                        <a:cs typeface="Lexend"/>
                        <a:sym typeface="Lexen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Lexend"/>
                          <a:ea typeface="Lexend"/>
                          <a:cs typeface="Lexend"/>
                          <a:sym typeface="Lexend"/>
                        </a:rPr>
                        <a:t>23241037</a:t>
                      </a:r>
                      <a:endParaRPr>
                        <a:solidFill>
                          <a:schemeClr val="dk1"/>
                        </a:solidFill>
                        <a:latin typeface="Lexend"/>
                        <a:ea typeface="Lexend"/>
                        <a:cs typeface="Lexend"/>
                        <a:sym typeface="Lexend"/>
                      </a:endParaRPr>
                    </a:p>
                  </a:txBody>
                  <a:tcPr marT="91425" marB="91425" marR="91425" marL="91425"/>
                </a:tc>
              </a:tr>
              <a:tr h="404475">
                <a:tc>
                  <a:txBody>
                    <a:bodyPr/>
                    <a:lstStyle/>
                    <a:p>
                      <a:pPr indent="0" lvl="0" marL="0" rtl="0" algn="l">
                        <a:spcBef>
                          <a:spcPts val="0"/>
                        </a:spcBef>
                        <a:spcAft>
                          <a:spcPts val="0"/>
                        </a:spcAft>
                        <a:buNone/>
                      </a:pPr>
                      <a:r>
                        <a:rPr lang="en">
                          <a:solidFill>
                            <a:schemeClr val="dk1"/>
                          </a:solidFill>
                          <a:latin typeface="Lexend"/>
                          <a:ea typeface="Lexend"/>
                          <a:cs typeface="Lexend"/>
                          <a:sym typeface="Lexend"/>
                        </a:rPr>
                        <a:t>Nowrin Tasnim Moon</a:t>
                      </a:r>
                      <a:endParaRPr>
                        <a:solidFill>
                          <a:schemeClr val="dk1"/>
                        </a:solidFill>
                        <a:latin typeface="Lexend"/>
                        <a:ea typeface="Lexend"/>
                        <a:cs typeface="Lexend"/>
                        <a:sym typeface="Lexen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Lexend"/>
                          <a:ea typeface="Lexend"/>
                          <a:cs typeface="Lexend"/>
                          <a:sym typeface="Lexend"/>
                        </a:rPr>
                        <a:t>23266010</a:t>
                      </a:r>
                      <a:endParaRPr>
                        <a:solidFill>
                          <a:schemeClr val="dk1"/>
                        </a:solidFill>
                        <a:latin typeface="Lexend"/>
                        <a:ea typeface="Lexend"/>
                        <a:cs typeface="Lexend"/>
                        <a:sym typeface="Lexend"/>
                      </a:endParaRPr>
                    </a:p>
                  </a:txBody>
                  <a:tcPr marT="91425" marB="91425" marR="91425" marL="91425"/>
                </a:tc>
              </a:tr>
              <a:tr h="417025">
                <a:tc>
                  <a:txBody>
                    <a:bodyPr/>
                    <a:lstStyle/>
                    <a:p>
                      <a:pPr indent="0" lvl="0" marL="0" rtl="0" algn="l">
                        <a:spcBef>
                          <a:spcPts val="0"/>
                        </a:spcBef>
                        <a:spcAft>
                          <a:spcPts val="0"/>
                        </a:spcAft>
                        <a:buNone/>
                      </a:pPr>
                      <a:r>
                        <a:rPr lang="en">
                          <a:solidFill>
                            <a:schemeClr val="dk1"/>
                          </a:solidFill>
                          <a:latin typeface="Lexend"/>
                          <a:ea typeface="Lexend"/>
                          <a:cs typeface="Lexend"/>
                          <a:sym typeface="Lexend"/>
                        </a:rPr>
                        <a:t>Afreen Rahman Tithi</a:t>
                      </a:r>
                      <a:endParaRPr>
                        <a:solidFill>
                          <a:schemeClr val="dk1"/>
                        </a:solidFill>
                        <a:latin typeface="Lexend"/>
                        <a:ea typeface="Lexend"/>
                        <a:cs typeface="Lexend"/>
                        <a:sym typeface="Lexen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Lexend"/>
                          <a:ea typeface="Lexend"/>
                          <a:cs typeface="Lexend"/>
                          <a:sym typeface="Lexend"/>
                        </a:rPr>
                        <a:t>18101303</a:t>
                      </a:r>
                      <a:endParaRPr>
                        <a:solidFill>
                          <a:schemeClr val="dk1"/>
                        </a:solidFill>
                        <a:latin typeface="Lexend"/>
                        <a:ea typeface="Lexend"/>
                        <a:cs typeface="Lexend"/>
                        <a:sym typeface="Lexend"/>
                      </a:endParaRPr>
                    </a:p>
                  </a:txBody>
                  <a:tcPr marT="91425" marB="91425" marR="91425" marL="91425"/>
                </a:tc>
              </a:tr>
            </a:tbl>
          </a:graphicData>
        </a:graphic>
      </p:graphicFrame>
      <p:sp>
        <p:nvSpPr>
          <p:cNvPr id="659" name="Google Shape;659;p54"/>
          <p:cNvSpPr txBox="1"/>
          <p:nvPr/>
        </p:nvSpPr>
        <p:spPr>
          <a:xfrm>
            <a:off x="3163750" y="3996100"/>
            <a:ext cx="2648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Didact Gothic"/>
                <a:ea typeface="Didact Gothic"/>
                <a:cs typeface="Didact Gothic"/>
                <a:sym typeface="Didact Gothic"/>
              </a:rPr>
              <a:t>ST: Mehnaz Ara Fazal</a:t>
            </a:r>
            <a:endParaRPr b="1">
              <a:solidFill>
                <a:schemeClr val="dk1"/>
              </a:solidFill>
              <a:latin typeface="Didact Gothic"/>
              <a:ea typeface="Didact Gothic"/>
              <a:cs typeface="Didact Gothic"/>
              <a:sym typeface="Didact Gothic"/>
            </a:endParaRPr>
          </a:p>
        </p:txBody>
      </p:sp>
      <p:sp>
        <p:nvSpPr>
          <p:cNvPr id="660" name="Google Shape;660;p54"/>
          <p:cNvSpPr txBox="1"/>
          <p:nvPr/>
        </p:nvSpPr>
        <p:spPr>
          <a:xfrm>
            <a:off x="5811750" y="3996100"/>
            <a:ext cx="268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Didact Gothic"/>
                <a:ea typeface="Didact Gothic"/>
                <a:cs typeface="Didact Gothic"/>
                <a:sym typeface="Didact Gothic"/>
              </a:rPr>
              <a:t>RA: </a:t>
            </a:r>
            <a:r>
              <a:rPr b="1" lang="en">
                <a:solidFill>
                  <a:schemeClr val="dk1"/>
                </a:solidFill>
                <a:latin typeface="Didact Gothic"/>
                <a:ea typeface="Didact Gothic"/>
                <a:cs typeface="Didact Gothic"/>
                <a:sym typeface="Didact Gothic"/>
              </a:rPr>
              <a:t>Sania Azhmee Bhuiyan</a:t>
            </a:r>
            <a:endParaRPr b="1">
              <a:solidFill>
                <a:schemeClr val="dk1"/>
              </a:solidFill>
              <a:latin typeface="Didact Gothic"/>
              <a:ea typeface="Didact Gothic"/>
              <a:cs typeface="Didact Gothic"/>
              <a:sym typeface="Didact Gothic"/>
            </a:endParaRPr>
          </a:p>
        </p:txBody>
      </p:sp>
      <p:sp>
        <p:nvSpPr>
          <p:cNvPr id="661" name="Google Shape;661;p5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1" name="Shape 721"/>
        <p:cNvGrpSpPr/>
        <p:nvPr/>
      </p:nvGrpSpPr>
      <p:grpSpPr>
        <a:xfrm>
          <a:off x="0" y="0"/>
          <a:ext cx="0" cy="0"/>
          <a:chOff x="0" y="0"/>
          <a:chExt cx="0" cy="0"/>
        </a:xfrm>
      </p:grpSpPr>
      <p:sp>
        <p:nvSpPr>
          <p:cNvPr id="722" name="Google Shape;722;p63"/>
          <p:cNvSpPr txBox="1"/>
          <p:nvPr/>
        </p:nvSpPr>
        <p:spPr>
          <a:xfrm>
            <a:off x="622525" y="-7950"/>
            <a:ext cx="78888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Data Collection &amp; Preprocessing</a:t>
            </a:r>
            <a:endParaRPr i="1" sz="1600">
              <a:solidFill>
                <a:srgbClr val="191919"/>
              </a:solidFill>
              <a:latin typeface="Old Standard TT"/>
              <a:ea typeface="Old Standard TT"/>
              <a:cs typeface="Old Standard TT"/>
              <a:sym typeface="Old Standard TT"/>
            </a:endParaRPr>
          </a:p>
        </p:txBody>
      </p:sp>
      <p:sp>
        <p:nvSpPr>
          <p:cNvPr id="723" name="Google Shape;723;p63"/>
          <p:cNvSpPr txBox="1"/>
          <p:nvPr/>
        </p:nvSpPr>
        <p:spPr>
          <a:xfrm>
            <a:off x="734775" y="527850"/>
            <a:ext cx="7776600" cy="38790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Data Acquisition</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Utilized the Preprocessed Alzheimer's MRI dataset</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Resized images to a uniform 224x224 pixels</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Normalized pixel values to [0, 1]</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Applied specific preprocessing for each model type (flattening, reshaping)</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Image Resizing</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Utilized OpenCV for uniform resizing of images to 224x224 pixels</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Normalization</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Standardized pixel values to a range of [0, 1] for consistent input</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Skull Stripping</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Applied skull stripping during preprocessing to enhance image quality and isolate relevant brain structures</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Data Augmentation (for CNN)</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Applied shear, zoom, and horizontal flip techniques to enhance CNN training set diversity</a:t>
            </a:r>
            <a:endParaRPr sz="1600">
              <a:solidFill>
                <a:schemeClr val="dk1"/>
              </a:solidFill>
              <a:latin typeface="Didact Gothic"/>
              <a:ea typeface="Didact Gothic"/>
              <a:cs typeface="Didact Gothic"/>
              <a:sym typeface="Didact Gothic"/>
            </a:endParaRPr>
          </a:p>
        </p:txBody>
      </p:sp>
      <p:sp>
        <p:nvSpPr>
          <p:cNvPr id="724" name="Google Shape;724;p6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8" name="Shape 728"/>
        <p:cNvGrpSpPr/>
        <p:nvPr/>
      </p:nvGrpSpPr>
      <p:grpSpPr>
        <a:xfrm>
          <a:off x="0" y="0"/>
          <a:ext cx="0" cy="0"/>
          <a:chOff x="0" y="0"/>
          <a:chExt cx="0" cy="0"/>
        </a:xfrm>
      </p:grpSpPr>
      <p:sp>
        <p:nvSpPr>
          <p:cNvPr id="729" name="Google Shape;729;p64"/>
          <p:cNvSpPr txBox="1"/>
          <p:nvPr/>
        </p:nvSpPr>
        <p:spPr>
          <a:xfrm>
            <a:off x="622525" y="-7950"/>
            <a:ext cx="78888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Data Collection &amp; Preprocessing</a:t>
            </a:r>
            <a:endParaRPr i="1" sz="1600">
              <a:solidFill>
                <a:srgbClr val="191919"/>
              </a:solidFill>
              <a:latin typeface="Old Standard TT"/>
              <a:ea typeface="Old Standard TT"/>
              <a:cs typeface="Old Standard TT"/>
              <a:sym typeface="Old Standard TT"/>
            </a:endParaRPr>
          </a:p>
        </p:txBody>
      </p:sp>
      <p:sp>
        <p:nvSpPr>
          <p:cNvPr id="730" name="Google Shape;730;p64"/>
          <p:cNvSpPr txBox="1"/>
          <p:nvPr/>
        </p:nvSpPr>
        <p:spPr>
          <a:xfrm>
            <a:off x="734775" y="527850"/>
            <a:ext cx="6756000" cy="19086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Flattening (for Random Forest and SVM)</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Flattened images into one-dimensional arrays for compatibility with Random Forests and SVM models</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Dataset Combination</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Combined data from various dementia stages into a unified dataset, ensuring diversity, and introduced shuffling for improved model training robustness</a:t>
            </a:r>
            <a:endParaRPr sz="1600">
              <a:solidFill>
                <a:schemeClr val="dk1"/>
              </a:solidFill>
              <a:latin typeface="Didact Gothic"/>
              <a:ea typeface="Didact Gothic"/>
              <a:cs typeface="Didact Gothic"/>
              <a:sym typeface="Didact Gothic"/>
            </a:endParaRPr>
          </a:p>
        </p:txBody>
      </p:sp>
      <p:sp>
        <p:nvSpPr>
          <p:cNvPr id="731" name="Google Shape;731;p6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5" name="Shape 735"/>
        <p:cNvGrpSpPr/>
        <p:nvPr/>
      </p:nvGrpSpPr>
      <p:grpSpPr>
        <a:xfrm>
          <a:off x="0" y="0"/>
          <a:ext cx="0" cy="0"/>
          <a:chOff x="0" y="0"/>
          <a:chExt cx="0" cy="0"/>
        </a:xfrm>
      </p:grpSpPr>
      <p:pic>
        <p:nvPicPr>
          <p:cNvPr id="736" name="Google Shape;736;p65"/>
          <p:cNvPicPr preferRelativeResize="0"/>
          <p:nvPr/>
        </p:nvPicPr>
        <p:blipFill>
          <a:blip r:embed="rId3">
            <a:alphaModFix/>
          </a:blip>
          <a:stretch>
            <a:fillRect/>
          </a:stretch>
        </p:blipFill>
        <p:spPr>
          <a:xfrm>
            <a:off x="2830638" y="561975"/>
            <a:ext cx="4105275" cy="4019550"/>
          </a:xfrm>
          <a:prstGeom prst="rect">
            <a:avLst/>
          </a:prstGeom>
          <a:noFill/>
          <a:ln>
            <a:noFill/>
          </a:ln>
        </p:spPr>
      </p:pic>
      <p:sp>
        <p:nvSpPr>
          <p:cNvPr id="737" name="Google Shape;737;p65"/>
          <p:cNvSpPr txBox="1"/>
          <p:nvPr/>
        </p:nvSpPr>
        <p:spPr>
          <a:xfrm>
            <a:off x="1627400" y="4510750"/>
            <a:ext cx="6446400" cy="63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Fig: Sample MRI Image of Mild Dementia Class</a:t>
            </a:r>
            <a:endParaRPr b="1" sz="1800">
              <a:solidFill>
                <a:schemeClr val="dk1"/>
              </a:solidFill>
              <a:latin typeface="Didact Gothic"/>
              <a:ea typeface="Didact Gothic"/>
              <a:cs typeface="Didact Gothic"/>
              <a:sym typeface="Didact Gothic"/>
            </a:endParaRPr>
          </a:p>
        </p:txBody>
      </p:sp>
      <p:sp>
        <p:nvSpPr>
          <p:cNvPr id="738" name="Google Shape;738;p65"/>
          <p:cNvSpPr txBox="1"/>
          <p:nvPr/>
        </p:nvSpPr>
        <p:spPr>
          <a:xfrm>
            <a:off x="622525" y="-7950"/>
            <a:ext cx="8521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Data Collection &amp; Preprocessing</a:t>
            </a:r>
            <a:endParaRPr i="1" sz="1600">
              <a:solidFill>
                <a:srgbClr val="191919"/>
              </a:solidFill>
              <a:latin typeface="Old Standard TT"/>
              <a:ea typeface="Old Standard TT"/>
              <a:cs typeface="Old Standard TT"/>
              <a:sym typeface="Old Standard TT"/>
            </a:endParaRPr>
          </a:p>
        </p:txBody>
      </p:sp>
      <p:sp>
        <p:nvSpPr>
          <p:cNvPr id="739" name="Google Shape;739;p6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3" name="Shape 743"/>
        <p:cNvGrpSpPr/>
        <p:nvPr/>
      </p:nvGrpSpPr>
      <p:grpSpPr>
        <a:xfrm>
          <a:off x="0" y="0"/>
          <a:ext cx="0" cy="0"/>
          <a:chOff x="0" y="0"/>
          <a:chExt cx="0" cy="0"/>
        </a:xfrm>
      </p:grpSpPr>
      <p:sp>
        <p:nvSpPr>
          <p:cNvPr id="744" name="Google Shape;744;p66"/>
          <p:cNvSpPr txBox="1"/>
          <p:nvPr/>
        </p:nvSpPr>
        <p:spPr>
          <a:xfrm>
            <a:off x="1627400" y="4184200"/>
            <a:ext cx="6446400" cy="63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Fig: Resized and Normalized MRI Images of Mild Dementia Class</a:t>
            </a:r>
            <a:endParaRPr b="1" sz="1800">
              <a:solidFill>
                <a:schemeClr val="dk1"/>
              </a:solidFill>
              <a:latin typeface="Didact Gothic"/>
              <a:ea typeface="Didact Gothic"/>
              <a:cs typeface="Didact Gothic"/>
              <a:sym typeface="Didact Gothic"/>
            </a:endParaRPr>
          </a:p>
        </p:txBody>
      </p:sp>
      <p:pic>
        <p:nvPicPr>
          <p:cNvPr id="745" name="Google Shape;745;p66"/>
          <p:cNvPicPr preferRelativeResize="0"/>
          <p:nvPr/>
        </p:nvPicPr>
        <p:blipFill>
          <a:blip r:embed="rId3">
            <a:alphaModFix/>
          </a:blip>
          <a:stretch>
            <a:fillRect/>
          </a:stretch>
        </p:blipFill>
        <p:spPr>
          <a:xfrm>
            <a:off x="3415295" y="694525"/>
            <a:ext cx="2870605" cy="2981725"/>
          </a:xfrm>
          <a:prstGeom prst="rect">
            <a:avLst/>
          </a:prstGeom>
          <a:noFill/>
          <a:ln>
            <a:noFill/>
          </a:ln>
        </p:spPr>
      </p:pic>
      <p:pic>
        <p:nvPicPr>
          <p:cNvPr id="746" name="Google Shape;746;p66"/>
          <p:cNvPicPr preferRelativeResize="0"/>
          <p:nvPr/>
        </p:nvPicPr>
        <p:blipFill>
          <a:blip r:embed="rId4">
            <a:alphaModFix/>
          </a:blip>
          <a:stretch>
            <a:fillRect/>
          </a:stretch>
        </p:blipFill>
        <p:spPr>
          <a:xfrm>
            <a:off x="6234875" y="694522"/>
            <a:ext cx="2870600" cy="2952878"/>
          </a:xfrm>
          <a:prstGeom prst="rect">
            <a:avLst/>
          </a:prstGeom>
          <a:noFill/>
          <a:ln>
            <a:noFill/>
          </a:ln>
        </p:spPr>
      </p:pic>
      <p:pic>
        <p:nvPicPr>
          <p:cNvPr id="747" name="Google Shape;747;p66"/>
          <p:cNvPicPr preferRelativeResize="0"/>
          <p:nvPr/>
        </p:nvPicPr>
        <p:blipFill>
          <a:blip r:embed="rId5">
            <a:alphaModFix/>
          </a:blip>
          <a:stretch>
            <a:fillRect/>
          </a:stretch>
        </p:blipFill>
        <p:spPr>
          <a:xfrm>
            <a:off x="709903" y="694525"/>
            <a:ext cx="2763822" cy="2952875"/>
          </a:xfrm>
          <a:prstGeom prst="rect">
            <a:avLst/>
          </a:prstGeom>
          <a:noFill/>
          <a:ln>
            <a:noFill/>
          </a:ln>
        </p:spPr>
      </p:pic>
      <p:sp>
        <p:nvSpPr>
          <p:cNvPr id="748" name="Google Shape;748;p66"/>
          <p:cNvSpPr txBox="1"/>
          <p:nvPr/>
        </p:nvSpPr>
        <p:spPr>
          <a:xfrm>
            <a:off x="622525" y="-7950"/>
            <a:ext cx="84831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Data Collection &amp; Preprocessing</a:t>
            </a:r>
            <a:endParaRPr i="1" sz="1600">
              <a:solidFill>
                <a:srgbClr val="191919"/>
              </a:solidFill>
              <a:latin typeface="Old Standard TT"/>
              <a:ea typeface="Old Standard TT"/>
              <a:cs typeface="Old Standard TT"/>
              <a:sym typeface="Old Standard TT"/>
            </a:endParaRPr>
          </a:p>
        </p:txBody>
      </p:sp>
      <p:sp>
        <p:nvSpPr>
          <p:cNvPr id="749" name="Google Shape;749;p6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3" name="Shape 753"/>
        <p:cNvGrpSpPr/>
        <p:nvPr/>
      </p:nvGrpSpPr>
      <p:grpSpPr>
        <a:xfrm>
          <a:off x="0" y="0"/>
          <a:ext cx="0" cy="0"/>
          <a:chOff x="0" y="0"/>
          <a:chExt cx="0" cy="0"/>
        </a:xfrm>
      </p:grpSpPr>
      <p:sp>
        <p:nvSpPr>
          <p:cNvPr id="754" name="Google Shape;754;p67"/>
          <p:cNvSpPr txBox="1"/>
          <p:nvPr/>
        </p:nvSpPr>
        <p:spPr>
          <a:xfrm>
            <a:off x="622525" y="-7950"/>
            <a:ext cx="78888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Methodology</a:t>
            </a:r>
            <a:endParaRPr i="1" sz="1600">
              <a:solidFill>
                <a:srgbClr val="191919"/>
              </a:solidFill>
              <a:latin typeface="Old Standard TT"/>
              <a:ea typeface="Old Standard TT"/>
              <a:cs typeface="Old Standard TT"/>
              <a:sym typeface="Old Standard TT"/>
            </a:endParaRPr>
          </a:p>
        </p:txBody>
      </p:sp>
      <p:sp>
        <p:nvSpPr>
          <p:cNvPr id="755" name="Google Shape;755;p67"/>
          <p:cNvSpPr txBox="1"/>
          <p:nvPr/>
        </p:nvSpPr>
        <p:spPr>
          <a:xfrm>
            <a:off x="734775" y="527850"/>
            <a:ext cx="7776600" cy="36327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Model Training and Evaluation:</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Employed machine learning models:</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Random Forests</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Support Vector Machines (SVM)</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Convolutional Neural Networks (CNN)</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Split dataset into training and testing sets</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Applied Data Augmentation for CNN training</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Configured early stopping to prevent overfitting during CNN training</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Performance Evaluation:</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Assessed model performance using standard metrics:</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Precision</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Recall</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F1-Score</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Confusion matrices with Heatmaps for visualization</a:t>
            </a:r>
            <a:endParaRPr sz="1600">
              <a:solidFill>
                <a:schemeClr val="dk1"/>
              </a:solidFill>
              <a:latin typeface="Didact Gothic"/>
              <a:ea typeface="Didact Gothic"/>
              <a:cs typeface="Didact Gothic"/>
              <a:sym typeface="Didact Gothic"/>
            </a:endParaRPr>
          </a:p>
        </p:txBody>
      </p:sp>
      <p:sp>
        <p:nvSpPr>
          <p:cNvPr id="756" name="Google Shape;756;p6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sp>
        <p:nvSpPr>
          <p:cNvPr id="761" name="Google Shape;761;p68"/>
          <p:cNvSpPr txBox="1"/>
          <p:nvPr/>
        </p:nvSpPr>
        <p:spPr>
          <a:xfrm>
            <a:off x="622525" y="-7950"/>
            <a:ext cx="7888800" cy="53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Old Standard TT"/>
                <a:ea typeface="Old Standard TT"/>
                <a:cs typeface="Old Standard TT"/>
                <a:sym typeface="Old Standard TT"/>
              </a:rPr>
              <a:t>Methodology: Traditional Algorithm</a:t>
            </a:r>
            <a:endParaRPr i="1" sz="2000">
              <a:solidFill>
                <a:srgbClr val="191919"/>
              </a:solidFill>
              <a:latin typeface="Old Standard TT"/>
              <a:ea typeface="Old Standard TT"/>
              <a:cs typeface="Old Standard TT"/>
              <a:sym typeface="Old Standard TT"/>
            </a:endParaRPr>
          </a:p>
        </p:txBody>
      </p:sp>
      <p:sp>
        <p:nvSpPr>
          <p:cNvPr id="762" name="Google Shape;762;p68"/>
          <p:cNvSpPr txBox="1"/>
          <p:nvPr/>
        </p:nvSpPr>
        <p:spPr>
          <a:xfrm>
            <a:off x="734725" y="1001700"/>
            <a:ext cx="7776600" cy="3140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Random Forest</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Algorithm: Random Forest Classifier</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Hyperparameters:</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n_estimators: 100</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random_state: 42</a:t>
            </a:r>
            <a:endParaRPr sz="16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Support Vector Machine (SVM)</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Algorithm: Support Vector Machine (SVM)</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Hyperparameters:</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kernel: linear</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 1</a:t>
            </a:r>
            <a:endParaRPr sz="1600">
              <a:solidFill>
                <a:schemeClr val="dk1"/>
              </a:solidFill>
              <a:latin typeface="Didact Gothic"/>
              <a:ea typeface="Didact Gothic"/>
              <a:cs typeface="Didact Gothic"/>
              <a:sym typeface="Didact Gothic"/>
            </a:endParaRPr>
          </a:p>
          <a:p>
            <a:pPr indent="0" lvl="0" marL="457200" rtl="0" algn="l">
              <a:spcBef>
                <a:spcPts val="0"/>
              </a:spcBef>
              <a:spcAft>
                <a:spcPts val="0"/>
              </a:spcAft>
              <a:buNone/>
            </a:pPr>
            <a:r>
              <a:t/>
            </a:r>
            <a:endParaRPr sz="1600">
              <a:solidFill>
                <a:schemeClr val="dk1"/>
              </a:solidFill>
              <a:latin typeface="Didact Gothic"/>
              <a:ea typeface="Didact Gothic"/>
              <a:cs typeface="Didact Gothic"/>
              <a:sym typeface="Didact Gothic"/>
            </a:endParaRPr>
          </a:p>
        </p:txBody>
      </p:sp>
      <p:sp>
        <p:nvSpPr>
          <p:cNvPr id="763" name="Google Shape;763;p6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7" name="Shape 767"/>
        <p:cNvGrpSpPr/>
        <p:nvPr/>
      </p:nvGrpSpPr>
      <p:grpSpPr>
        <a:xfrm>
          <a:off x="0" y="0"/>
          <a:ext cx="0" cy="0"/>
          <a:chOff x="0" y="0"/>
          <a:chExt cx="0" cy="0"/>
        </a:xfrm>
      </p:grpSpPr>
      <p:sp>
        <p:nvSpPr>
          <p:cNvPr id="768" name="Google Shape;768;p69"/>
          <p:cNvSpPr txBox="1"/>
          <p:nvPr/>
        </p:nvSpPr>
        <p:spPr>
          <a:xfrm>
            <a:off x="622525" y="-7950"/>
            <a:ext cx="7888800" cy="53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Old Standard TT"/>
                <a:ea typeface="Old Standard TT"/>
                <a:cs typeface="Old Standard TT"/>
                <a:sym typeface="Old Standard TT"/>
              </a:rPr>
              <a:t>Methodology: </a:t>
            </a:r>
            <a:r>
              <a:rPr b="1" lang="en" sz="2000">
                <a:solidFill>
                  <a:schemeClr val="dk1"/>
                </a:solidFill>
                <a:latin typeface="Old Standard TT"/>
                <a:ea typeface="Old Standard TT"/>
                <a:cs typeface="Old Standard TT"/>
                <a:sym typeface="Old Standard TT"/>
              </a:rPr>
              <a:t>Convolutional Neural Network (CNN)</a:t>
            </a:r>
            <a:endParaRPr i="1" sz="2000">
              <a:solidFill>
                <a:srgbClr val="191919"/>
              </a:solidFill>
              <a:latin typeface="Old Standard TT"/>
              <a:ea typeface="Old Standard TT"/>
              <a:cs typeface="Old Standard TT"/>
              <a:sym typeface="Old Standard TT"/>
            </a:endParaRPr>
          </a:p>
        </p:txBody>
      </p:sp>
      <p:sp>
        <p:nvSpPr>
          <p:cNvPr id="769" name="Google Shape;769;p69"/>
          <p:cNvSpPr txBox="1"/>
          <p:nvPr/>
        </p:nvSpPr>
        <p:spPr>
          <a:xfrm>
            <a:off x="622575" y="527850"/>
            <a:ext cx="3440700" cy="38790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Architecture:</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Convolutional Layer 1:</a:t>
            </a:r>
            <a:endParaRPr b="1"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Filters: 32</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Kernel Size: (3, 3)</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Activation: 'relu'</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MaxPooling Layer 1:</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Pool Size: (2, 2)</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Convolutional Layer 2:</a:t>
            </a:r>
            <a:endParaRPr b="1"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Filters: 64</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Kernel Size: (3, 3)</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Activation: 'relu'</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MaxPooling Layer 2:</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Pool Size: (2, 2)</a:t>
            </a:r>
            <a:endParaRPr sz="16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sz="1600">
              <a:solidFill>
                <a:schemeClr val="dk1"/>
              </a:solidFill>
              <a:latin typeface="Didact Gothic"/>
              <a:ea typeface="Didact Gothic"/>
              <a:cs typeface="Didact Gothic"/>
              <a:sym typeface="Didact Gothic"/>
            </a:endParaRPr>
          </a:p>
          <a:p>
            <a:pPr indent="0" lvl="0" marL="457200" rtl="0" algn="l">
              <a:spcBef>
                <a:spcPts val="0"/>
              </a:spcBef>
              <a:spcAft>
                <a:spcPts val="0"/>
              </a:spcAft>
              <a:buNone/>
            </a:pPr>
            <a:r>
              <a:t/>
            </a:r>
            <a:endParaRPr sz="1600">
              <a:solidFill>
                <a:schemeClr val="dk1"/>
              </a:solidFill>
              <a:latin typeface="Didact Gothic"/>
              <a:ea typeface="Didact Gothic"/>
              <a:cs typeface="Didact Gothic"/>
              <a:sym typeface="Didact Gothic"/>
            </a:endParaRPr>
          </a:p>
        </p:txBody>
      </p:sp>
      <p:sp>
        <p:nvSpPr>
          <p:cNvPr id="770" name="Google Shape;770;p69"/>
          <p:cNvSpPr txBox="1"/>
          <p:nvPr/>
        </p:nvSpPr>
        <p:spPr>
          <a:xfrm>
            <a:off x="4397800" y="584650"/>
            <a:ext cx="4113600" cy="38790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Convolutional Layer 3:</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Filters: 64</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Kernel Size: (3, 3)</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Activation: 'relu'</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Flatten Layer</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Dense Layer:</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Neurons: 64</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Activation: 'relu'</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Output Layer:</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Neurons: 3 (for classification)</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Activation: 'softmax'</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Compilation:</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Optimizer: 'adam'</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Loss: 'sparse_categorical_crossentropy'</a:t>
            </a:r>
            <a:endParaRPr sz="1600">
              <a:solidFill>
                <a:schemeClr val="dk1"/>
              </a:solidFill>
              <a:latin typeface="Didact Gothic"/>
              <a:ea typeface="Didact Gothic"/>
              <a:cs typeface="Didact Gothic"/>
              <a:sym typeface="Didact Gothic"/>
            </a:endParaRPr>
          </a:p>
        </p:txBody>
      </p:sp>
      <p:sp>
        <p:nvSpPr>
          <p:cNvPr id="771" name="Google Shape;771;p6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70"/>
          <p:cNvSpPr txBox="1"/>
          <p:nvPr/>
        </p:nvSpPr>
        <p:spPr>
          <a:xfrm>
            <a:off x="622525" y="-26550"/>
            <a:ext cx="78888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Experimental Setup</a:t>
            </a:r>
            <a:endParaRPr i="1" sz="1600">
              <a:solidFill>
                <a:srgbClr val="191919"/>
              </a:solidFill>
              <a:latin typeface="Old Standard TT"/>
              <a:ea typeface="Old Standard TT"/>
              <a:cs typeface="Old Standard TT"/>
              <a:sym typeface="Old Standard TT"/>
            </a:endParaRPr>
          </a:p>
        </p:txBody>
      </p:sp>
      <p:sp>
        <p:nvSpPr>
          <p:cNvPr id="777" name="Google Shape;777;p70"/>
          <p:cNvSpPr txBox="1"/>
          <p:nvPr/>
        </p:nvSpPr>
        <p:spPr>
          <a:xfrm>
            <a:off x="709225" y="581700"/>
            <a:ext cx="7715400" cy="41250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Hardware Configuration</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Processor: Intel Core i7-6700k </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Ram: </a:t>
            </a:r>
            <a:r>
              <a:rPr lang="en" sz="1600">
                <a:solidFill>
                  <a:schemeClr val="dk1"/>
                </a:solidFill>
                <a:latin typeface="Didact Gothic"/>
                <a:ea typeface="Didact Gothic"/>
                <a:cs typeface="Didact Gothic"/>
                <a:sym typeface="Didact Gothic"/>
              </a:rPr>
              <a:t>3200 MHz </a:t>
            </a:r>
            <a:r>
              <a:rPr lang="en" sz="1600">
                <a:solidFill>
                  <a:schemeClr val="dk1"/>
                </a:solidFill>
                <a:latin typeface="Didact Gothic"/>
                <a:ea typeface="Didact Gothic"/>
                <a:cs typeface="Didact Gothic"/>
                <a:sym typeface="Didact Gothic"/>
              </a:rPr>
              <a:t>16 GB RAM</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GPU: </a:t>
            </a:r>
            <a:r>
              <a:rPr lang="en" sz="1600">
                <a:solidFill>
                  <a:schemeClr val="dk1"/>
                </a:solidFill>
                <a:latin typeface="Didact Gothic"/>
                <a:ea typeface="Didact Gothic"/>
                <a:cs typeface="Didact Gothic"/>
                <a:sym typeface="Didact Gothic"/>
              </a:rPr>
              <a:t>GTX 1660 Ti </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Storage: 2TB </a:t>
            </a:r>
            <a:r>
              <a:rPr lang="en" sz="1600">
                <a:solidFill>
                  <a:schemeClr val="dk1"/>
                </a:solidFill>
                <a:latin typeface="Didact Gothic"/>
                <a:ea typeface="Didact Gothic"/>
                <a:cs typeface="Didact Gothic"/>
                <a:sym typeface="Didact Gothic"/>
              </a:rPr>
              <a:t>WD Blue </a:t>
            </a:r>
            <a:r>
              <a:rPr lang="en" sz="1600">
                <a:solidFill>
                  <a:schemeClr val="dk1"/>
                </a:solidFill>
                <a:latin typeface="Didact Gothic"/>
                <a:ea typeface="Didact Gothic"/>
                <a:cs typeface="Didact Gothic"/>
                <a:sym typeface="Didact Gothic"/>
              </a:rPr>
              <a:t>7200rpm HDD</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O</a:t>
            </a:r>
            <a:r>
              <a:rPr lang="en" sz="1600">
                <a:solidFill>
                  <a:schemeClr val="dk1"/>
                </a:solidFill>
                <a:latin typeface="Didact Gothic"/>
                <a:ea typeface="Didact Gothic"/>
                <a:cs typeface="Didact Gothic"/>
                <a:sym typeface="Didact Gothic"/>
              </a:rPr>
              <a:t>perating System: </a:t>
            </a:r>
            <a:r>
              <a:rPr lang="en" sz="1600">
                <a:solidFill>
                  <a:schemeClr val="dk1"/>
                </a:solidFill>
                <a:latin typeface="Didact Gothic"/>
                <a:ea typeface="Didact Gothic"/>
                <a:cs typeface="Didact Gothic"/>
                <a:sym typeface="Didact Gothic"/>
              </a:rPr>
              <a:t>Windows 10 Pro </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Software Environment</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Kaggle platform</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Language: Python</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GPU Accelerator: T4x2 Configuration</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GPU acceleration significantly reduced training time for DL models</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Experimental Focus</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Comprehensive experimentation for the early detection of Alzheimer's disease through pattern recognition</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Thorough investigation of various machine learning and deep learning models</a:t>
            </a:r>
            <a:endParaRPr sz="1600">
              <a:solidFill>
                <a:schemeClr val="dk1"/>
              </a:solidFill>
              <a:latin typeface="Didact Gothic"/>
              <a:ea typeface="Didact Gothic"/>
              <a:cs typeface="Didact Gothic"/>
              <a:sym typeface="Didact Gothic"/>
            </a:endParaRPr>
          </a:p>
        </p:txBody>
      </p:sp>
      <p:sp>
        <p:nvSpPr>
          <p:cNvPr id="778" name="Google Shape;778;p7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2" name="Shape 782"/>
        <p:cNvGrpSpPr/>
        <p:nvPr/>
      </p:nvGrpSpPr>
      <p:grpSpPr>
        <a:xfrm>
          <a:off x="0" y="0"/>
          <a:ext cx="0" cy="0"/>
          <a:chOff x="0" y="0"/>
          <a:chExt cx="0" cy="0"/>
        </a:xfrm>
      </p:grpSpPr>
      <p:sp>
        <p:nvSpPr>
          <p:cNvPr id="783" name="Google Shape;783;p71"/>
          <p:cNvSpPr txBox="1"/>
          <p:nvPr/>
        </p:nvSpPr>
        <p:spPr>
          <a:xfrm>
            <a:off x="1724250" y="-7954"/>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Result Analysis</a:t>
            </a:r>
            <a:endParaRPr i="1" sz="1600">
              <a:solidFill>
                <a:srgbClr val="191919"/>
              </a:solidFill>
              <a:latin typeface="Old Standard TT"/>
              <a:ea typeface="Old Standard TT"/>
              <a:cs typeface="Old Standard TT"/>
              <a:sym typeface="Old Standard TT"/>
            </a:endParaRPr>
          </a:p>
        </p:txBody>
      </p:sp>
      <p:sp>
        <p:nvSpPr>
          <p:cNvPr id="784" name="Google Shape;784;p71"/>
          <p:cNvSpPr txBox="1"/>
          <p:nvPr/>
        </p:nvSpPr>
        <p:spPr>
          <a:xfrm>
            <a:off x="765400" y="878550"/>
            <a:ext cx="5878200" cy="3386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The Random Forest classifier achieved an accuracy of 92%, with detailed metrics like precision, recall, and F1-score providing insights into its performance. </a:t>
            </a:r>
            <a:endParaRPr sz="1600">
              <a:solidFill>
                <a:schemeClr val="dk1"/>
              </a:solidFill>
              <a:latin typeface="Didact Gothic"/>
              <a:ea typeface="Didact Gothic"/>
              <a:cs typeface="Didact Gothic"/>
              <a:sym typeface="Didact Gothic"/>
            </a:endParaRPr>
          </a:p>
          <a:p>
            <a:pPr indent="0" lvl="0" marL="457200" rtl="0" algn="l">
              <a:spcBef>
                <a:spcPts val="0"/>
              </a:spcBef>
              <a:spcAft>
                <a:spcPts val="0"/>
              </a:spcAft>
              <a:buNone/>
            </a:pPr>
            <a:r>
              <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The SVM model exhibited outstanding performance with an accuracy of 99%, showcasing its ability to distinguish between different disease stages. Evaluation metrics, confusion matrix, and heatmap further validated its robustness.</a:t>
            </a:r>
            <a:endParaRPr sz="1600">
              <a:solidFill>
                <a:schemeClr val="dk1"/>
              </a:solidFill>
              <a:latin typeface="Didact Gothic"/>
              <a:ea typeface="Didact Gothic"/>
              <a:cs typeface="Didact Gothic"/>
              <a:sym typeface="Didact Gothic"/>
            </a:endParaRPr>
          </a:p>
          <a:p>
            <a:pPr indent="0" lvl="0" marL="457200" rtl="0" algn="l">
              <a:spcBef>
                <a:spcPts val="0"/>
              </a:spcBef>
              <a:spcAft>
                <a:spcPts val="0"/>
              </a:spcAft>
              <a:buNone/>
            </a:pPr>
            <a:r>
              <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CNN model achieved competitive accuracy of 90% and tuning the hyper-parameters can further optimize </a:t>
            </a:r>
            <a:r>
              <a:rPr lang="en" sz="1600">
                <a:solidFill>
                  <a:schemeClr val="dk1"/>
                </a:solidFill>
                <a:latin typeface="Didact Gothic"/>
                <a:ea typeface="Didact Gothic"/>
                <a:cs typeface="Didact Gothic"/>
                <a:sym typeface="Didact Gothic"/>
              </a:rPr>
              <a:t>its</a:t>
            </a:r>
            <a:r>
              <a:rPr lang="en" sz="1600">
                <a:solidFill>
                  <a:schemeClr val="dk1"/>
                </a:solidFill>
                <a:latin typeface="Didact Gothic"/>
                <a:ea typeface="Didact Gothic"/>
                <a:cs typeface="Didact Gothic"/>
                <a:sym typeface="Didact Gothic"/>
              </a:rPr>
              <a:t> performance</a:t>
            </a:r>
            <a:endParaRPr sz="1600">
              <a:solidFill>
                <a:schemeClr val="dk1"/>
              </a:solidFill>
              <a:latin typeface="Didact Gothic"/>
              <a:ea typeface="Didact Gothic"/>
              <a:cs typeface="Didact Gothic"/>
              <a:sym typeface="Didact Gothic"/>
            </a:endParaRPr>
          </a:p>
        </p:txBody>
      </p:sp>
      <p:sp>
        <p:nvSpPr>
          <p:cNvPr id="785" name="Google Shape;785;p7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 name="Shape 789"/>
        <p:cNvGrpSpPr/>
        <p:nvPr/>
      </p:nvGrpSpPr>
      <p:grpSpPr>
        <a:xfrm>
          <a:off x="0" y="0"/>
          <a:ext cx="0" cy="0"/>
          <a:chOff x="0" y="0"/>
          <a:chExt cx="0" cy="0"/>
        </a:xfrm>
      </p:grpSpPr>
      <p:sp>
        <p:nvSpPr>
          <p:cNvPr id="790" name="Google Shape;790;p72"/>
          <p:cNvSpPr txBox="1"/>
          <p:nvPr/>
        </p:nvSpPr>
        <p:spPr>
          <a:xfrm>
            <a:off x="1724250" y="-7954"/>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Result Analysis</a:t>
            </a:r>
            <a:endParaRPr i="1" sz="1600">
              <a:solidFill>
                <a:srgbClr val="191919"/>
              </a:solidFill>
              <a:latin typeface="Old Standard TT"/>
              <a:ea typeface="Old Standard TT"/>
              <a:cs typeface="Old Standard TT"/>
              <a:sym typeface="Old Standard TT"/>
            </a:endParaRPr>
          </a:p>
        </p:txBody>
      </p:sp>
      <p:graphicFrame>
        <p:nvGraphicFramePr>
          <p:cNvPr id="791" name="Google Shape;791;p72"/>
          <p:cNvGraphicFramePr/>
          <p:nvPr/>
        </p:nvGraphicFramePr>
        <p:xfrm>
          <a:off x="830025" y="1129400"/>
          <a:ext cx="3000000" cy="3000000"/>
        </p:xfrm>
        <a:graphic>
          <a:graphicData uri="http://schemas.openxmlformats.org/drawingml/2006/table">
            <a:tbl>
              <a:tblPr>
                <a:noFill/>
                <a:tableStyleId>{859630BE-BCE7-4858-AFCD-48AFBFAE8674}</a:tableStyleId>
              </a:tblPr>
              <a:tblGrid>
                <a:gridCol w="2029500"/>
                <a:gridCol w="1458025"/>
                <a:gridCol w="1172225"/>
                <a:gridCol w="1355975"/>
                <a:gridCol w="1223275"/>
              </a:tblGrid>
              <a:tr h="381000">
                <a:tc>
                  <a:txBody>
                    <a:bodyPr/>
                    <a:lstStyle/>
                    <a:p>
                      <a:pPr indent="0" lvl="0" marL="0" rtl="0" algn="ctr">
                        <a:spcBef>
                          <a:spcPts val="0"/>
                        </a:spcBef>
                        <a:spcAft>
                          <a:spcPts val="0"/>
                        </a:spcAft>
                        <a:buNone/>
                      </a:pPr>
                      <a:r>
                        <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Precision</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Recall</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F1-Score</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Support</a:t>
                      </a:r>
                      <a:endParaRPr b="1"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Non-Demented</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0.91</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0.95</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643</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M</a:t>
                      </a:r>
                      <a:r>
                        <a:rPr b="1" lang="en" sz="1600">
                          <a:latin typeface="Didact Gothic"/>
                          <a:ea typeface="Didact Gothic"/>
                          <a:cs typeface="Didact Gothic"/>
                          <a:sym typeface="Didact Gothic"/>
                        </a:rPr>
                        <a:t>ild Dementia</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0.72</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0.83</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201</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Moderate Dementia</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6</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Very Mild Dementia</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0.91</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0.91</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430</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Accuracy</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0.92</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1280</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Macro Avg</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0.96</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0.92</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1280</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Weighted Avg</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0.93</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0.92</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0.92</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1280</a:t>
                      </a:r>
                      <a:endParaRPr sz="1600">
                        <a:latin typeface="Didact Gothic"/>
                        <a:ea typeface="Didact Gothic"/>
                        <a:cs typeface="Didact Gothic"/>
                        <a:sym typeface="Didact Gothic"/>
                      </a:endParaRPr>
                    </a:p>
                  </a:txBody>
                  <a:tcPr marT="91425" marB="91425" marR="91425" marL="91425"/>
                </a:tc>
              </a:tr>
            </a:tbl>
          </a:graphicData>
        </a:graphic>
      </p:graphicFrame>
      <p:sp>
        <p:nvSpPr>
          <p:cNvPr id="792" name="Google Shape;792;p72"/>
          <p:cNvSpPr txBox="1"/>
          <p:nvPr/>
        </p:nvSpPr>
        <p:spPr>
          <a:xfrm>
            <a:off x="1724250" y="628525"/>
            <a:ext cx="58782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Table 01: Random Forest Classification Report</a:t>
            </a:r>
            <a:endParaRPr b="1" sz="1800">
              <a:solidFill>
                <a:schemeClr val="dk1"/>
              </a:solidFill>
              <a:latin typeface="Didact Gothic"/>
              <a:ea typeface="Didact Gothic"/>
              <a:cs typeface="Didact Gothic"/>
              <a:sym typeface="Didact Gothic"/>
            </a:endParaRPr>
          </a:p>
        </p:txBody>
      </p:sp>
      <p:sp>
        <p:nvSpPr>
          <p:cNvPr id="793" name="Google Shape;793;p7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p55"/>
          <p:cNvSpPr txBox="1"/>
          <p:nvPr>
            <p:ph type="title"/>
          </p:nvPr>
        </p:nvSpPr>
        <p:spPr>
          <a:xfrm>
            <a:off x="1304850" y="0"/>
            <a:ext cx="6534300" cy="528300"/>
          </a:xfrm>
          <a:prstGeom prst="rect">
            <a:avLst/>
          </a:prstGeom>
        </p:spPr>
        <p:txBody>
          <a:bodyPr anchorCtr="0" anchor="ctr" bIns="91425" lIns="0" spcFirstLastPara="1" rIns="91425" wrap="square" tIns="91425">
            <a:noAutofit/>
          </a:bodyPr>
          <a:lstStyle/>
          <a:p>
            <a:pPr indent="0" lvl="0" marL="0" rtl="0" algn="ctr">
              <a:spcBef>
                <a:spcPts val="0"/>
              </a:spcBef>
              <a:spcAft>
                <a:spcPts val="0"/>
              </a:spcAft>
              <a:buNone/>
            </a:pPr>
            <a:r>
              <a:rPr lang="en"/>
              <a:t>Abstract</a:t>
            </a:r>
            <a:endParaRPr/>
          </a:p>
        </p:txBody>
      </p:sp>
      <p:sp>
        <p:nvSpPr>
          <p:cNvPr id="667" name="Google Shape;667;p55"/>
          <p:cNvSpPr txBox="1"/>
          <p:nvPr>
            <p:ph idx="1" type="body"/>
          </p:nvPr>
        </p:nvSpPr>
        <p:spPr>
          <a:xfrm>
            <a:off x="1297500" y="1023675"/>
            <a:ext cx="7038900" cy="3816900"/>
          </a:xfrm>
          <a:prstGeom prst="rect">
            <a:avLst/>
          </a:prstGeom>
        </p:spPr>
        <p:txBody>
          <a:bodyPr anchorCtr="0" anchor="t" bIns="91425" lIns="0" spcFirstLastPara="1" rIns="91425" wrap="square" tIns="91425">
            <a:noAutofit/>
          </a:bodyPr>
          <a:lstStyle/>
          <a:p>
            <a:pPr indent="-342900" lvl="0" marL="457200" rtl="0" algn="l">
              <a:spcBef>
                <a:spcPts val="0"/>
              </a:spcBef>
              <a:spcAft>
                <a:spcPts val="0"/>
              </a:spcAft>
              <a:buSzPts val="1800"/>
              <a:buChar char="●"/>
            </a:pPr>
            <a:r>
              <a:rPr b="0" lang="en" sz="1800"/>
              <a:t>Objective: Detect early Alzheimer's using pattern recognition on a dataset of 6400 preprocessed MRI images</a:t>
            </a:r>
            <a:endParaRPr b="0" sz="1800"/>
          </a:p>
          <a:p>
            <a:pPr indent="-342900" lvl="0" marL="457200" rtl="0" algn="l">
              <a:spcBef>
                <a:spcPts val="0"/>
              </a:spcBef>
              <a:spcAft>
                <a:spcPts val="0"/>
              </a:spcAft>
              <a:buSzPts val="1800"/>
              <a:buChar char="●"/>
            </a:pPr>
            <a:r>
              <a:rPr b="0" lang="en" sz="1800"/>
              <a:t>Dataset categories: Mild Demented, Moderate Demented, Non-Demented, Very Mild Demented</a:t>
            </a:r>
            <a:endParaRPr b="0" sz="1800"/>
          </a:p>
          <a:p>
            <a:pPr indent="-342900" lvl="0" marL="457200" rtl="0" algn="l">
              <a:spcBef>
                <a:spcPts val="0"/>
              </a:spcBef>
              <a:spcAft>
                <a:spcPts val="0"/>
              </a:spcAft>
              <a:buSzPts val="1800"/>
              <a:buChar char="●"/>
            </a:pPr>
            <a:r>
              <a:rPr b="0" lang="en" sz="1800"/>
              <a:t>Algorithms: Random Forest, SVM, CNN, LSTM</a:t>
            </a:r>
            <a:endParaRPr b="0" sz="1800"/>
          </a:p>
          <a:p>
            <a:pPr indent="-342900" lvl="0" marL="457200" rtl="0" algn="l">
              <a:spcBef>
                <a:spcPts val="0"/>
              </a:spcBef>
              <a:spcAft>
                <a:spcPts val="0"/>
              </a:spcAft>
              <a:buSzPts val="1800"/>
              <a:buChar char="●"/>
            </a:pPr>
            <a:r>
              <a:rPr b="0" lang="en" sz="1800"/>
              <a:t>Performance: Random Forest and SVM show strong classification; CNN captures complex patterns</a:t>
            </a:r>
            <a:endParaRPr b="0" sz="1800"/>
          </a:p>
          <a:p>
            <a:pPr indent="-342900" lvl="0" marL="457200" rtl="0" algn="l">
              <a:spcBef>
                <a:spcPts val="0"/>
              </a:spcBef>
              <a:spcAft>
                <a:spcPts val="0"/>
              </a:spcAft>
              <a:buSzPts val="1800"/>
              <a:buChar char="●"/>
            </a:pPr>
            <a:r>
              <a:rPr b="0" lang="en" sz="1800"/>
              <a:t>Study goal: Evaluate algorithm efficacy in early AD detection, providing insights into strengths and limitations</a:t>
            </a:r>
            <a:endParaRPr b="0" sz="1800"/>
          </a:p>
          <a:p>
            <a:pPr indent="-342900" lvl="0" marL="457200" rtl="0" algn="l">
              <a:spcBef>
                <a:spcPts val="0"/>
              </a:spcBef>
              <a:spcAft>
                <a:spcPts val="0"/>
              </a:spcAft>
              <a:buSzPts val="1800"/>
              <a:buChar char="●"/>
            </a:pPr>
            <a:r>
              <a:rPr b="0" lang="en" sz="1800"/>
              <a:t>Contribution: Advances AD diagnostics, underscores importance of early detection for better outcomes</a:t>
            </a:r>
            <a:endParaRPr b="0" sz="1800"/>
          </a:p>
        </p:txBody>
      </p:sp>
      <p:sp>
        <p:nvSpPr>
          <p:cNvPr id="668" name="Google Shape;668;p5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 name="Shape 797"/>
        <p:cNvGrpSpPr/>
        <p:nvPr/>
      </p:nvGrpSpPr>
      <p:grpSpPr>
        <a:xfrm>
          <a:off x="0" y="0"/>
          <a:ext cx="0" cy="0"/>
          <a:chOff x="0" y="0"/>
          <a:chExt cx="0" cy="0"/>
        </a:xfrm>
      </p:grpSpPr>
      <p:sp>
        <p:nvSpPr>
          <p:cNvPr id="798" name="Google Shape;798;p73"/>
          <p:cNvSpPr txBox="1"/>
          <p:nvPr/>
        </p:nvSpPr>
        <p:spPr>
          <a:xfrm>
            <a:off x="1724250" y="-7954"/>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Result Analysis</a:t>
            </a:r>
            <a:endParaRPr i="1" sz="1600">
              <a:solidFill>
                <a:srgbClr val="191919"/>
              </a:solidFill>
              <a:latin typeface="Old Standard TT"/>
              <a:ea typeface="Old Standard TT"/>
              <a:cs typeface="Old Standard TT"/>
              <a:sym typeface="Old Standard TT"/>
            </a:endParaRPr>
          </a:p>
        </p:txBody>
      </p:sp>
      <p:graphicFrame>
        <p:nvGraphicFramePr>
          <p:cNvPr id="799" name="Google Shape;799;p73"/>
          <p:cNvGraphicFramePr/>
          <p:nvPr/>
        </p:nvGraphicFramePr>
        <p:xfrm>
          <a:off x="830025" y="1129400"/>
          <a:ext cx="3000000" cy="3000000"/>
        </p:xfrm>
        <a:graphic>
          <a:graphicData uri="http://schemas.openxmlformats.org/drawingml/2006/table">
            <a:tbl>
              <a:tblPr>
                <a:noFill/>
                <a:tableStyleId>{859630BE-BCE7-4858-AFCD-48AFBFAE8674}</a:tableStyleId>
              </a:tblPr>
              <a:tblGrid>
                <a:gridCol w="2029500"/>
                <a:gridCol w="1458025"/>
                <a:gridCol w="1172225"/>
                <a:gridCol w="1355975"/>
                <a:gridCol w="1223275"/>
              </a:tblGrid>
              <a:tr h="381000">
                <a:tc>
                  <a:txBody>
                    <a:bodyPr/>
                    <a:lstStyle/>
                    <a:p>
                      <a:pPr indent="0" lvl="0" marL="0" rtl="0" algn="ctr">
                        <a:spcBef>
                          <a:spcPts val="0"/>
                        </a:spcBef>
                        <a:spcAft>
                          <a:spcPts val="0"/>
                        </a:spcAft>
                        <a:buNone/>
                      </a:pPr>
                      <a:r>
                        <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Precision</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Recall</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F1-Score</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Support</a:t>
                      </a:r>
                      <a:endParaRPr b="1"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Non-Demented</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0.98</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643</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Mild Dementia</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201</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Moderate Dementia</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6</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Very Mild Dementia</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0.97</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0.98</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430</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Accuracy</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1280</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Macro Avg</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1280</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Weighted Avg</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1280</a:t>
                      </a:r>
                      <a:endParaRPr sz="1600">
                        <a:latin typeface="Didact Gothic"/>
                        <a:ea typeface="Didact Gothic"/>
                        <a:cs typeface="Didact Gothic"/>
                        <a:sym typeface="Didact Gothic"/>
                      </a:endParaRPr>
                    </a:p>
                  </a:txBody>
                  <a:tcPr marT="91425" marB="91425" marR="91425" marL="91425"/>
                </a:tc>
              </a:tr>
            </a:tbl>
          </a:graphicData>
        </a:graphic>
      </p:graphicFrame>
      <p:sp>
        <p:nvSpPr>
          <p:cNvPr id="800" name="Google Shape;800;p73"/>
          <p:cNvSpPr txBox="1"/>
          <p:nvPr/>
        </p:nvSpPr>
        <p:spPr>
          <a:xfrm>
            <a:off x="1724250" y="628525"/>
            <a:ext cx="58782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Table 02: </a:t>
            </a:r>
            <a:r>
              <a:rPr b="1" lang="en" sz="1800">
                <a:solidFill>
                  <a:schemeClr val="dk1"/>
                </a:solidFill>
                <a:latin typeface="Didact Gothic"/>
                <a:ea typeface="Didact Gothic"/>
                <a:cs typeface="Didact Gothic"/>
                <a:sym typeface="Didact Gothic"/>
              </a:rPr>
              <a:t>SVM Classification Report</a:t>
            </a:r>
            <a:endParaRPr b="1" sz="1800">
              <a:solidFill>
                <a:schemeClr val="dk1"/>
              </a:solidFill>
              <a:latin typeface="Didact Gothic"/>
              <a:ea typeface="Didact Gothic"/>
              <a:cs typeface="Didact Gothic"/>
              <a:sym typeface="Didact Gothic"/>
            </a:endParaRPr>
          </a:p>
        </p:txBody>
      </p:sp>
      <p:sp>
        <p:nvSpPr>
          <p:cNvPr id="801" name="Google Shape;801;p7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 name="Shape 805"/>
        <p:cNvGrpSpPr/>
        <p:nvPr/>
      </p:nvGrpSpPr>
      <p:grpSpPr>
        <a:xfrm>
          <a:off x="0" y="0"/>
          <a:ext cx="0" cy="0"/>
          <a:chOff x="0" y="0"/>
          <a:chExt cx="0" cy="0"/>
        </a:xfrm>
      </p:grpSpPr>
      <p:sp>
        <p:nvSpPr>
          <p:cNvPr id="806" name="Google Shape;806;p74"/>
          <p:cNvSpPr txBox="1"/>
          <p:nvPr/>
        </p:nvSpPr>
        <p:spPr>
          <a:xfrm>
            <a:off x="1724250" y="-7954"/>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Result Analysis</a:t>
            </a:r>
            <a:endParaRPr i="1" sz="1600">
              <a:solidFill>
                <a:srgbClr val="191919"/>
              </a:solidFill>
              <a:latin typeface="Old Standard TT"/>
              <a:ea typeface="Old Standard TT"/>
              <a:cs typeface="Old Standard TT"/>
              <a:sym typeface="Old Standard TT"/>
            </a:endParaRPr>
          </a:p>
        </p:txBody>
      </p:sp>
      <p:graphicFrame>
        <p:nvGraphicFramePr>
          <p:cNvPr id="807" name="Google Shape;807;p74"/>
          <p:cNvGraphicFramePr/>
          <p:nvPr/>
        </p:nvGraphicFramePr>
        <p:xfrm>
          <a:off x="830025" y="1129400"/>
          <a:ext cx="3000000" cy="3000000"/>
        </p:xfrm>
        <a:graphic>
          <a:graphicData uri="http://schemas.openxmlformats.org/drawingml/2006/table">
            <a:tbl>
              <a:tblPr>
                <a:noFill/>
                <a:tableStyleId>{859630BE-BCE7-4858-AFCD-48AFBFAE8674}</a:tableStyleId>
              </a:tblPr>
              <a:tblGrid>
                <a:gridCol w="2029500"/>
                <a:gridCol w="1458025"/>
                <a:gridCol w="1172225"/>
                <a:gridCol w="1355975"/>
                <a:gridCol w="1223275"/>
              </a:tblGrid>
              <a:tr h="381000">
                <a:tc>
                  <a:txBody>
                    <a:bodyPr/>
                    <a:lstStyle/>
                    <a:p>
                      <a:pPr indent="0" lvl="0" marL="0" rtl="0" algn="ctr">
                        <a:spcBef>
                          <a:spcPts val="0"/>
                        </a:spcBef>
                        <a:spcAft>
                          <a:spcPts val="0"/>
                        </a:spcAft>
                        <a:buNone/>
                      </a:pPr>
                      <a:r>
                        <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Precision</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Recall</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F1-Score</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Support</a:t>
                      </a:r>
                      <a:endParaRPr b="1"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Non-Demented</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0.96</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0.87</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0.91</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624</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Mild Dementia</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0.87</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0.88</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192</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Moderate Dementia</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13</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Very Mild Dementia</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0.84</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0.94</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0.89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451</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Accuracy</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1280</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Macro Avg</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0.92</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0.93</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0.92</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1280</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Weighted Avg</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1280</a:t>
                      </a:r>
                      <a:endParaRPr sz="1600">
                        <a:latin typeface="Didact Gothic"/>
                        <a:ea typeface="Didact Gothic"/>
                        <a:cs typeface="Didact Gothic"/>
                        <a:sym typeface="Didact Gothic"/>
                      </a:endParaRPr>
                    </a:p>
                  </a:txBody>
                  <a:tcPr marT="91425" marB="91425" marR="91425" marL="91425"/>
                </a:tc>
              </a:tr>
            </a:tbl>
          </a:graphicData>
        </a:graphic>
      </p:graphicFrame>
      <p:sp>
        <p:nvSpPr>
          <p:cNvPr id="808" name="Google Shape;808;p74"/>
          <p:cNvSpPr txBox="1"/>
          <p:nvPr/>
        </p:nvSpPr>
        <p:spPr>
          <a:xfrm>
            <a:off x="1724250" y="628525"/>
            <a:ext cx="58782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Table 03: </a:t>
            </a:r>
            <a:r>
              <a:rPr b="1" lang="en" sz="1800">
                <a:solidFill>
                  <a:schemeClr val="dk1"/>
                </a:solidFill>
                <a:latin typeface="Didact Gothic"/>
                <a:ea typeface="Didact Gothic"/>
                <a:cs typeface="Didact Gothic"/>
                <a:sym typeface="Didact Gothic"/>
              </a:rPr>
              <a:t>CNN Classification Report</a:t>
            </a:r>
            <a:endParaRPr b="1" sz="1800">
              <a:solidFill>
                <a:schemeClr val="dk1"/>
              </a:solidFill>
              <a:latin typeface="Didact Gothic"/>
              <a:ea typeface="Didact Gothic"/>
              <a:cs typeface="Didact Gothic"/>
              <a:sym typeface="Didact Gothic"/>
            </a:endParaRPr>
          </a:p>
        </p:txBody>
      </p:sp>
      <p:sp>
        <p:nvSpPr>
          <p:cNvPr id="809" name="Google Shape;809;p7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3" name="Shape 813"/>
        <p:cNvGrpSpPr/>
        <p:nvPr/>
      </p:nvGrpSpPr>
      <p:grpSpPr>
        <a:xfrm>
          <a:off x="0" y="0"/>
          <a:ext cx="0" cy="0"/>
          <a:chOff x="0" y="0"/>
          <a:chExt cx="0" cy="0"/>
        </a:xfrm>
      </p:grpSpPr>
      <p:sp>
        <p:nvSpPr>
          <p:cNvPr id="814" name="Google Shape;814;p75"/>
          <p:cNvSpPr txBox="1"/>
          <p:nvPr/>
        </p:nvSpPr>
        <p:spPr>
          <a:xfrm>
            <a:off x="1724250" y="-7954"/>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Result Analysis</a:t>
            </a:r>
            <a:endParaRPr i="1" sz="1600">
              <a:solidFill>
                <a:srgbClr val="191919"/>
              </a:solidFill>
              <a:latin typeface="Old Standard TT"/>
              <a:ea typeface="Old Standard TT"/>
              <a:cs typeface="Old Standard TT"/>
              <a:sym typeface="Old Standard TT"/>
            </a:endParaRPr>
          </a:p>
        </p:txBody>
      </p:sp>
      <p:sp>
        <p:nvSpPr>
          <p:cNvPr id="815" name="Google Shape;815;p75"/>
          <p:cNvSpPr txBox="1"/>
          <p:nvPr/>
        </p:nvSpPr>
        <p:spPr>
          <a:xfrm>
            <a:off x="653125" y="4638475"/>
            <a:ext cx="84909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chemeClr val="dk1"/>
                </a:solidFill>
                <a:latin typeface="Didact Gothic"/>
                <a:ea typeface="Didact Gothic"/>
                <a:cs typeface="Didact Gothic"/>
                <a:sym typeface="Didact Gothic"/>
              </a:rPr>
              <a:t>Fig: Confusion Matrix Heatmap of RF &amp; SVM Respectively</a:t>
            </a:r>
            <a:endParaRPr b="1" sz="1600">
              <a:solidFill>
                <a:schemeClr val="dk1"/>
              </a:solidFill>
              <a:latin typeface="Didact Gothic"/>
              <a:ea typeface="Didact Gothic"/>
              <a:cs typeface="Didact Gothic"/>
              <a:sym typeface="Didact Gothic"/>
            </a:endParaRPr>
          </a:p>
        </p:txBody>
      </p:sp>
      <p:sp>
        <p:nvSpPr>
          <p:cNvPr id="816" name="Google Shape;816;p7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17" name="Google Shape;817;p75"/>
          <p:cNvPicPr preferRelativeResize="0"/>
          <p:nvPr/>
        </p:nvPicPr>
        <p:blipFill>
          <a:blip r:embed="rId3">
            <a:alphaModFix/>
          </a:blip>
          <a:stretch>
            <a:fillRect/>
          </a:stretch>
        </p:blipFill>
        <p:spPr>
          <a:xfrm>
            <a:off x="653125" y="527850"/>
            <a:ext cx="4225025" cy="3805824"/>
          </a:xfrm>
          <a:prstGeom prst="rect">
            <a:avLst/>
          </a:prstGeom>
          <a:noFill/>
          <a:ln>
            <a:noFill/>
          </a:ln>
        </p:spPr>
      </p:pic>
      <p:pic>
        <p:nvPicPr>
          <p:cNvPr id="818" name="Google Shape;818;p75"/>
          <p:cNvPicPr preferRelativeResize="0"/>
          <p:nvPr/>
        </p:nvPicPr>
        <p:blipFill>
          <a:blip r:embed="rId4">
            <a:alphaModFix/>
          </a:blip>
          <a:stretch>
            <a:fillRect/>
          </a:stretch>
        </p:blipFill>
        <p:spPr>
          <a:xfrm>
            <a:off x="4919000" y="527850"/>
            <a:ext cx="4225025" cy="380582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2" name="Shape 822"/>
        <p:cNvGrpSpPr/>
        <p:nvPr/>
      </p:nvGrpSpPr>
      <p:grpSpPr>
        <a:xfrm>
          <a:off x="0" y="0"/>
          <a:ext cx="0" cy="0"/>
          <a:chOff x="0" y="0"/>
          <a:chExt cx="0" cy="0"/>
        </a:xfrm>
      </p:grpSpPr>
      <p:sp>
        <p:nvSpPr>
          <p:cNvPr id="823" name="Google Shape;823;p76"/>
          <p:cNvSpPr txBox="1"/>
          <p:nvPr/>
        </p:nvSpPr>
        <p:spPr>
          <a:xfrm>
            <a:off x="1724250" y="-7954"/>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Result Analysis</a:t>
            </a:r>
            <a:endParaRPr i="1" sz="1600">
              <a:solidFill>
                <a:srgbClr val="191919"/>
              </a:solidFill>
              <a:latin typeface="Old Standard TT"/>
              <a:ea typeface="Old Standard TT"/>
              <a:cs typeface="Old Standard TT"/>
              <a:sym typeface="Old Standard TT"/>
            </a:endParaRPr>
          </a:p>
        </p:txBody>
      </p:sp>
      <p:sp>
        <p:nvSpPr>
          <p:cNvPr id="824" name="Google Shape;824;p76"/>
          <p:cNvSpPr txBox="1"/>
          <p:nvPr/>
        </p:nvSpPr>
        <p:spPr>
          <a:xfrm>
            <a:off x="653125" y="4638475"/>
            <a:ext cx="84909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chemeClr val="dk1"/>
                </a:solidFill>
                <a:latin typeface="Didact Gothic"/>
                <a:ea typeface="Didact Gothic"/>
                <a:cs typeface="Didact Gothic"/>
                <a:sym typeface="Didact Gothic"/>
              </a:rPr>
              <a:t>Fig: Confusion Matrix Heatmap of CNN</a:t>
            </a:r>
            <a:endParaRPr b="1" sz="1600">
              <a:solidFill>
                <a:schemeClr val="dk1"/>
              </a:solidFill>
              <a:latin typeface="Didact Gothic"/>
              <a:ea typeface="Didact Gothic"/>
              <a:cs typeface="Didact Gothic"/>
              <a:sym typeface="Didact Gothic"/>
            </a:endParaRPr>
          </a:p>
        </p:txBody>
      </p:sp>
      <p:sp>
        <p:nvSpPr>
          <p:cNvPr id="825" name="Google Shape;825;p7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26" name="Google Shape;826;p76"/>
          <p:cNvPicPr preferRelativeResize="0"/>
          <p:nvPr/>
        </p:nvPicPr>
        <p:blipFill>
          <a:blip r:embed="rId3">
            <a:alphaModFix/>
          </a:blip>
          <a:stretch>
            <a:fillRect/>
          </a:stretch>
        </p:blipFill>
        <p:spPr>
          <a:xfrm>
            <a:off x="2658275" y="668846"/>
            <a:ext cx="4398944" cy="3805828"/>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0" name="Shape 830"/>
        <p:cNvGrpSpPr/>
        <p:nvPr/>
      </p:nvGrpSpPr>
      <p:grpSpPr>
        <a:xfrm>
          <a:off x="0" y="0"/>
          <a:ext cx="0" cy="0"/>
          <a:chOff x="0" y="0"/>
          <a:chExt cx="0" cy="0"/>
        </a:xfrm>
      </p:grpSpPr>
      <p:sp>
        <p:nvSpPr>
          <p:cNvPr id="831" name="Google Shape;831;p77"/>
          <p:cNvSpPr txBox="1"/>
          <p:nvPr/>
        </p:nvSpPr>
        <p:spPr>
          <a:xfrm>
            <a:off x="1724250" y="-7954"/>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Discussion</a:t>
            </a:r>
            <a:endParaRPr i="1" sz="1600">
              <a:solidFill>
                <a:srgbClr val="191919"/>
              </a:solidFill>
              <a:latin typeface="Old Standard TT"/>
              <a:ea typeface="Old Standard TT"/>
              <a:cs typeface="Old Standard TT"/>
              <a:sym typeface="Old Standard TT"/>
            </a:endParaRPr>
          </a:p>
        </p:txBody>
      </p:sp>
      <p:sp>
        <p:nvSpPr>
          <p:cNvPr id="832" name="Google Shape;832;p77"/>
          <p:cNvSpPr txBox="1"/>
          <p:nvPr/>
        </p:nvSpPr>
        <p:spPr>
          <a:xfrm>
            <a:off x="704150" y="581700"/>
            <a:ext cx="8214000" cy="41250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Random Forest Model:</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Overall accuracy: 92%</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Strong performance for Non-Demented (F1-score: 0.94)</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Challenges in identifying Mild Dementia and Moderate Dementia</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Confusion between Classes Non-Demented and Very Mild Dementia</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SVM Model:</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Impressive accuracy: 99%</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Near-perfect precision, recall, and F1-scores for all classes</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Minimal instances of misclassification</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Robust performance for early detection</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CNN Model:</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Overall accuracy: 90%</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High precision and recall for </a:t>
            </a:r>
            <a:r>
              <a:rPr lang="en" sz="1600">
                <a:solidFill>
                  <a:schemeClr val="dk1"/>
                </a:solidFill>
                <a:latin typeface="Didact Gothic"/>
                <a:ea typeface="Didact Gothic"/>
                <a:cs typeface="Didact Gothic"/>
                <a:sym typeface="Didact Gothic"/>
              </a:rPr>
              <a:t>Moderate Dementia</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Challenges in identifying </a:t>
            </a:r>
            <a:r>
              <a:rPr lang="en" sz="1600">
                <a:solidFill>
                  <a:schemeClr val="dk1"/>
                </a:solidFill>
                <a:latin typeface="Didact Gothic"/>
                <a:ea typeface="Didact Gothic"/>
                <a:cs typeface="Didact Gothic"/>
                <a:sym typeface="Didact Gothic"/>
              </a:rPr>
              <a:t>Non-Demented</a:t>
            </a:r>
            <a:r>
              <a:rPr lang="en" sz="1600">
                <a:solidFill>
                  <a:schemeClr val="dk1"/>
                </a:solidFill>
                <a:latin typeface="Didact Gothic"/>
                <a:ea typeface="Didact Gothic"/>
                <a:cs typeface="Didact Gothic"/>
                <a:sym typeface="Didact Gothic"/>
              </a:rPr>
              <a:t> and </a:t>
            </a:r>
            <a:r>
              <a:rPr lang="en" sz="1600">
                <a:solidFill>
                  <a:schemeClr val="dk1"/>
                </a:solidFill>
                <a:latin typeface="Didact Gothic"/>
                <a:ea typeface="Didact Gothic"/>
                <a:cs typeface="Didact Gothic"/>
                <a:sym typeface="Didact Gothic"/>
              </a:rPr>
              <a:t>Mild Dementia</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Struggles with distinguishing between </a:t>
            </a:r>
            <a:r>
              <a:rPr lang="en" sz="1600">
                <a:solidFill>
                  <a:schemeClr val="dk1"/>
                </a:solidFill>
                <a:latin typeface="Didact Gothic"/>
                <a:ea typeface="Didact Gothic"/>
                <a:cs typeface="Didact Gothic"/>
                <a:sym typeface="Didact Gothic"/>
              </a:rPr>
              <a:t>Non-Demented and Very Mild Dementia</a:t>
            </a:r>
            <a:endParaRPr sz="16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sz="1600">
              <a:solidFill>
                <a:schemeClr val="dk1"/>
              </a:solidFill>
              <a:latin typeface="Didact Gothic"/>
              <a:ea typeface="Didact Gothic"/>
              <a:cs typeface="Didact Gothic"/>
              <a:sym typeface="Didact Gothic"/>
            </a:endParaRPr>
          </a:p>
        </p:txBody>
      </p:sp>
      <p:sp>
        <p:nvSpPr>
          <p:cNvPr id="833" name="Google Shape;833;p7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7" name="Shape 837"/>
        <p:cNvGrpSpPr/>
        <p:nvPr/>
      </p:nvGrpSpPr>
      <p:grpSpPr>
        <a:xfrm>
          <a:off x="0" y="0"/>
          <a:ext cx="0" cy="0"/>
          <a:chOff x="0" y="0"/>
          <a:chExt cx="0" cy="0"/>
        </a:xfrm>
      </p:grpSpPr>
      <p:sp>
        <p:nvSpPr>
          <p:cNvPr id="838" name="Google Shape;838;p78"/>
          <p:cNvSpPr txBox="1"/>
          <p:nvPr>
            <p:ph idx="1" type="body"/>
          </p:nvPr>
        </p:nvSpPr>
        <p:spPr>
          <a:xfrm>
            <a:off x="322700" y="639750"/>
            <a:ext cx="7038900" cy="4254900"/>
          </a:xfrm>
          <a:prstGeom prst="rect">
            <a:avLst/>
          </a:prstGeom>
        </p:spPr>
        <p:txBody>
          <a:bodyPr anchorCtr="0" anchor="t" bIns="91425" lIns="0" spcFirstLastPara="1" rIns="91425" wrap="square" tIns="91425">
            <a:noAutofit/>
          </a:bodyPr>
          <a:lstStyle/>
          <a:p>
            <a:pPr indent="-317500" lvl="0" marL="457200" rtl="0" algn="l">
              <a:spcBef>
                <a:spcPts val="0"/>
              </a:spcBef>
              <a:spcAft>
                <a:spcPts val="0"/>
              </a:spcAft>
              <a:buSzPts val="1400"/>
              <a:buChar char="●"/>
            </a:pPr>
            <a:r>
              <a:rPr lang="en" sz="1600"/>
              <a:t>Data Quality and Availability</a:t>
            </a:r>
            <a:endParaRPr sz="1600"/>
          </a:p>
          <a:p>
            <a:pPr indent="-317500" lvl="1" marL="914400" rtl="0" algn="l">
              <a:spcBef>
                <a:spcPts val="0"/>
              </a:spcBef>
              <a:spcAft>
                <a:spcPts val="0"/>
              </a:spcAft>
              <a:buSzPts val="1400"/>
              <a:buChar char="○"/>
            </a:pPr>
            <a:r>
              <a:rPr lang="en" sz="1600"/>
              <a:t>Dataset Size</a:t>
            </a:r>
            <a:endParaRPr sz="1600"/>
          </a:p>
          <a:p>
            <a:pPr indent="-317500" lvl="1" marL="914400" rtl="0" algn="l">
              <a:spcBef>
                <a:spcPts val="0"/>
              </a:spcBef>
              <a:spcAft>
                <a:spcPts val="0"/>
              </a:spcAft>
              <a:buSzPts val="1400"/>
              <a:buChar char="○"/>
            </a:pPr>
            <a:r>
              <a:rPr lang="en" sz="1600"/>
              <a:t>Data Variability</a:t>
            </a:r>
            <a:endParaRPr sz="1600"/>
          </a:p>
          <a:p>
            <a:pPr indent="-317500" lvl="1" marL="914400" rtl="0" algn="l">
              <a:spcBef>
                <a:spcPts val="0"/>
              </a:spcBef>
              <a:spcAft>
                <a:spcPts val="0"/>
              </a:spcAft>
              <a:buSzPts val="1400"/>
              <a:buChar char="○"/>
            </a:pPr>
            <a:r>
              <a:rPr lang="en" sz="1600"/>
              <a:t>Sensitivity to Image Quality and Resolution</a:t>
            </a:r>
            <a:endParaRPr sz="1600"/>
          </a:p>
          <a:p>
            <a:pPr indent="-317500" lvl="1" marL="914400" rtl="0" algn="l">
              <a:spcBef>
                <a:spcPts val="0"/>
              </a:spcBef>
              <a:spcAft>
                <a:spcPts val="0"/>
              </a:spcAft>
              <a:buSzPts val="1400"/>
              <a:buChar char="○"/>
            </a:pPr>
            <a:r>
              <a:rPr lang="en" sz="1600"/>
              <a:t>Data Privacy Concerns</a:t>
            </a:r>
            <a:endParaRPr sz="1600"/>
          </a:p>
          <a:p>
            <a:pPr indent="-317500" lvl="1" marL="914400" rtl="0" algn="l">
              <a:spcBef>
                <a:spcPts val="0"/>
              </a:spcBef>
              <a:spcAft>
                <a:spcPts val="0"/>
              </a:spcAft>
              <a:buSzPts val="1400"/>
              <a:buChar char="○"/>
            </a:pPr>
            <a:r>
              <a:rPr lang="en" sz="1600"/>
              <a:t>Class Imbalance and Minority Class Identification</a:t>
            </a:r>
            <a:endParaRPr sz="1600"/>
          </a:p>
          <a:p>
            <a:pPr indent="-317500" lvl="1" marL="914400" rtl="0" algn="l">
              <a:spcBef>
                <a:spcPts val="0"/>
              </a:spcBef>
              <a:spcAft>
                <a:spcPts val="0"/>
              </a:spcAft>
              <a:buSzPts val="1400"/>
              <a:buChar char="○"/>
            </a:pPr>
            <a:r>
              <a:rPr lang="en" sz="1600"/>
              <a:t>Confusion Between Specific Classes</a:t>
            </a:r>
            <a:endParaRPr sz="1600"/>
          </a:p>
          <a:p>
            <a:pPr indent="0" lvl="0" marL="914400" rtl="0" algn="l">
              <a:spcBef>
                <a:spcPts val="0"/>
              </a:spcBef>
              <a:spcAft>
                <a:spcPts val="0"/>
              </a:spcAft>
              <a:buNone/>
            </a:pPr>
            <a:r>
              <a:t/>
            </a:r>
            <a:endParaRPr sz="1600"/>
          </a:p>
          <a:p>
            <a:pPr indent="-317500" lvl="0" marL="457200" rtl="0" algn="l">
              <a:spcBef>
                <a:spcPts val="0"/>
              </a:spcBef>
              <a:spcAft>
                <a:spcPts val="0"/>
              </a:spcAft>
              <a:buSzPts val="1400"/>
              <a:buChar char="●"/>
            </a:pPr>
            <a:r>
              <a:rPr lang="en" sz="1600"/>
              <a:t>Algorithmic Challenges</a:t>
            </a:r>
            <a:endParaRPr sz="1600"/>
          </a:p>
          <a:p>
            <a:pPr indent="-317500" lvl="1" marL="914400" rtl="0" algn="l">
              <a:spcBef>
                <a:spcPts val="0"/>
              </a:spcBef>
              <a:spcAft>
                <a:spcPts val="0"/>
              </a:spcAft>
              <a:buSzPts val="1400"/>
              <a:buChar char="○"/>
            </a:pPr>
            <a:r>
              <a:rPr lang="en" sz="1600"/>
              <a:t>Feature Selection and Representation</a:t>
            </a:r>
            <a:endParaRPr sz="1600"/>
          </a:p>
          <a:p>
            <a:pPr indent="-317500" lvl="1" marL="914400" rtl="0" algn="l">
              <a:spcBef>
                <a:spcPts val="0"/>
              </a:spcBef>
              <a:spcAft>
                <a:spcPts val="0"/>
              </a:spcAft>
              <a:buSzPts val="1400"/>
              <a:buChar char="○"/>
            </a:pPr>
            <a:r>
              <a:rPr lang="en" sz="1600"/>
              <a:t>Model Explainability and Interpretability</a:t>
            </a:r>
            <a:endParaRPr sz="1600"/>
          </a:p>
          <a:p>
            <a:pPr indent="-317500" lvl="1" marL="914400" rtl="0" algn="l">
              <a:spcBef>
                <a:spcPts val="0"/>
              </a:spcBef>
              <a:spcAft>
                <a:spcPts val="0"/>
              </a:spcAft>
              <a:buSzPts val="1400"/>
              <a:buChar char="○"/>
            </a:pPr>
            <a:r>
              <a:rPr lang="en" sz="1600"/>
              <a:t>Handling Multi-Class Classification</a:t>
            </a:r>
            <a:endParaRPr sz="1600"/>
          </a:p>
          <a:p>
            <a:pPr indent="-317500" lvl="1" marL="914400" rtl="0" algn="l">
              <a:spcBef>
                <a:spcPts val="0"/>
              </a:spcBef>
              <a:spcAft>
                <a:spcPts val="0"/>
              </a:spcAft>
              <a:buSzPts val="1400"/>
              <a:buChar char="○"/>
            </a:pPr>
            <a:r>
              <a:rPr lang="en" sz="1600"/>
              <a:t>Generalization to Real-World Data</a:t>
            </a:r>
            <a:endParaRPr sz="1600"/>
          </a:p>
          <a:p>
            <a:pPr indent="-317500" lvl="1" marL="914400" rtl="0" algn="l">
              <a:spcBef>
                <a:spcPts val="0"/>
              </a:spcBef>
              <a:spcAft>
                <a:spcPts val="0"/>
              </a:spcAft>
              <a:buSzPts val="1400"/>
              <a:buChar char="○"/>
            </a:pPr>
            <a:r>
              <a:rPr lang="en" sz="1600"/>
              <a:t>Spatial Pattern Recognition Limitations</a:t>
            </a:r>
            <a:endParaRPr sz="1600"/>
          </a:p>
          <a:p>
            <a:pPr indent="-317500" lvl="1" marL="914400" rtl="0" algn="l">
              <a:spcBef>
                <a:spcPts val="0"/>
              </a:spcBef>
              <a:spcAft>
                <a:spcPts val="0"/>
              </a:spcAft>
              <a:buSzPts val="1400"/>
              <a:buChar char="○"/>
            </a:pPr>
            <a:r>
              <a:rPr lang="en" sz="1600"/>
              <a:t>Interpretability of Misclassifications</a:t>
            </a:r>
            <a:endParaRPr sz="1600"/>
          </a:p>
          <a:p>
            <a:pPr indent="0" lvl="0" marL="0" rtl="0" algn="l">
              <a:spcBef>
                <a:spcPts val="0"/>
              </a:spcBef>
              <a:spcAft>
                <a:spcPts val="0"/>
              </a:spcAft>
              <a:buNone/>
            </a:pPr>
            <a:r>
              <a:t/>
            </a:r>
            <a:endParaRPr/>
          </a:p>
        </p:txBody>
      </p:sp>
      <p:sp>
        <p:nvSpPr>
          <p:cNvPr id="839" name="Google Shape;839;p7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840" name="Google Shape;840;p78"/>
          <p:cNvSpPr txBox="1"/>
          <p:nvPr/>
        </p:nvSpPr>
        <p:spPr>
          <a:xfrm>
            <a:off x="1782525" y="-4"/>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Challenges &amp; Shortcomings</a:t>
            </a:r>
            <a:endParaRPr i="1" sz="1600">
              <a:solidFill>
                <a:srgbClr val="191919"/>
              </a:solidFill>
              <a:latin typeface="Old Standard TT"/>
              <a:ea typeface="Old Standard TT"/>
              <a:cs typeface="Old Standard TT"/>
              <a:sym typeface="Old Standard T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4" name="Shape 844"/>
        <p:cNvGrpSpPr/>
        <p:nvPr/>
      </p:nvGrpSpPr>
      <p:grpSpPr>
        <a:xfrm>
          <a:off x="0" y="0"/>
          <a:ext cx="0" cy="0"/>
          <a:chOff x="0" y="0"/>
          <a:chExt cx="0" cy="0"/>
        </a:xfrm>
      </p:grpSpPr>
      <p:sp>
        <p:nvSpPr>
          <p:cNvPr id="845" name="Google Shape;845;p79"/>
          <p:cNvSpPr txBox="1"/>
          <p:nvPr/>
        </p:nvSpPr>
        <p:spPr>
          <a:xfrm>
            <a:off x="1856925" y="-4"/>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Challenges &amp; Shortcomings</a:t>
            </a:r>
            <a:endParaRPr i="1" sz="1600">
              <a:solidFill>
                <a:srgbClr val="191919"/>
              </a:solidFill>
              <a:latin typeface="Old Standard TT"/>
              <a:ea typeface="Old Standard TT"/>
              <a:cs typeface="Old Standard TT"/>
              <a:sym typeface="Old Standard TT"/>
            </a:endParaRPr>
          </a:p>
        </p:txBody>
      </p:sp>
      <p:sp>
        <p:nvSpPr>
          <p:cNvPr id="846" name="Google Shape;846;p79"/>
          <p:cNvSpPr txBox="1"/>
          <p:nvPr/>
        </p:nvSpPr>
        <p:spPr>
          <a:xfrm>
            <a:off x="792575" y="686025"/>
            <a:ext cx="5572200" cy="3386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Hardware Constraints</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Limited Computing Power</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GPU Unavailability</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Scalability Issues</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Outdated Hardware Infrastructure</a:t>
            </a:r>
            <a:endParaRPr sz="1600">
              <a:solidFill>
                <a:schemeClr val="dk1"/>
              </a:solidFill>
              <a:latin typeface="Didact Gothic"/>
              <a:ea typeface="Didact Gothic"/>
              <a:cs typeface="Didact Gothic"/>
              <a:sym typeface="Didact Gothic"/>
            </a:endParaRPr>
          </a:p>
          <a:p>
            <a:pPr indent="0" lvl="0" marL="914400" rtl="0" algn="l">
              <a:spcBef>
                <a:spcPts val="0"/>
              </a:spcBef>
              <a:spcAft>
                <a:spcPts val="0"/>
              </a:spcAft>
              <a:buNone/>
            </a:pPr>
            <a:r>
              <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Clinical Translation and Validation</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Validation in Large-Scale Studies</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Integration into Clinical Workflow</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Limited Generalization Across Diverse Populations</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User Acceptance and Trust</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Ethical and Societal Implications</a:t>
            </a:r>
            <a:endParaRPr sz="16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sz="1600">
              <a:solidFill>
                <a:schemeClr val="dk1"/>
              </a:solidFill>
              <a:latin typeface="Didact Gothic"/>
              <a:ea typeface="Didact Gothic"/>
              <a:cs typeface="Didact Gothic"/>
              <a:sym typeface="Didact Gothic"/>
            </a:endParaRPr>
          </a:p>
        </p:txBody>
      </p:sp>
      <p:sp>
        <p:nvSpPr>
          <p:cNvPr id="847" name="Google Shape;847;p7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1" name="Shape 851"/>
        <p:cNvGrpSpPr/>
        <p:nvPr/>
      </p:nvGrpSpPr>
      <p:grpSpPr>
        <a:xfrm>
          <a:off x="0" y="0"/>
          <a:ext cx="0" cy="0"/>
          <a:chOff x="0" y="0"/>
          <a:chExt cx="0" cy="0"/>
        </a:xfrm>
      </p:grpSpPr>
      <p:sp>
        <p:nvSpPr>
          <p:cNvPr id="852" name="Google Shape;852;p80"/>
          <p:cNvSpPr txBox="1"/>
          <p:nvPr/>
        </p:nvSpPr>
        <p:spPr>
          <a:xfrm>
            <a:off x="1856925" y="-4"/>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Future Work</a:t>
            </a:r>
            <a:endParaRPr i="1" sz="1600">
              <a:solidFill>
                <a:srgbClr val="191919"/>
              </a:solidFill>
              <a:latin typeface="Old Standard TT"/>
              <a:ea typeface="Old Standard TT"/>
              <a:cs typeface="Old Standard TT"/>
              <a:sym typeface="Old Standard TT"/>
            </a:endParaRPr>
          </a:p>
        </p:txBody>
      </p:sp>
      <p:sp>
        <p:nvSpPr>
          <p:cNvPr id="853" name="Google Shape;853;p80"/>
          <p:cNvSpPr txBox="1"/>
          <p:nvPr/>
        </p:nvSpPr>
        <p:spPr>
          <a:xfrm>
            <a:off x="877650" y="1001700"/>
            <a:ext cx="7388700" cy="3140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Focus on enhancing models' performance, especially for minority classes</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Investigate interpretability of models and salient features</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Fine-Tuning CNN Architectures</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Ensemble Methods Integration</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Explainability Strategies</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Population-Specific Models</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Multi-Modal Fusion</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Continuous Model Monitoring</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Collaboration with Clinical Experts</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Validation on External Datasets</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Longitudinal Studies</a:t>
            </a:r>
            <a:endParaRPr sz="16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sz="1600">
              <a:solidFill>
                <a:schemeClr val="dk1"/>
              </a:solidFill>
              <a:latin typeface="Didact Gothic"/>
              <a:ea typeface="Didact Gothic"/>
              <a:cs typeface="Didact Gothic"/>
              <a:sym typeface="Didact Gothic"/>
            </a:endParaRPr>
          </a:p>
        </p:txBody>
      </p:sp>
      <p:sp>
        <p:nvSpPr>
          <p:cNvPr id="854" name="Google Shape;854;p8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8" name="Shape 858"/>
        <p:cNvGrpSpPr/>
        <p:nvPr/>
      </p:nvGrpSpPr>
      <p:grpSpPr>
        <a:xfrm>
          <a:off x="0" y="0"/>
          <a:ext cx="0" cy="0"/>
          <a:chOff x="0" y="0"/>
          <a:chExt cx="0" cy="0"/>
        </a:xfrm>
      </p:grpSpPr>
      <p:sp>
        <p:nvSpPr>
          <p:cNvPr id="859" name="Google Shape;859;p81"/>
          <p:cNvSpPr txBox="1"/>
          <p:nvPr/>
        </p:nvSpPr>
        <p:spPr>
          <a:xfrm>
            <a:off x="1724250" y="-7954"/>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Conclusion</a:t>
            </a:r>
            <a:endParaRPr i="1" sz="1600">
              <a:solidFill>
                <a:srgbClr val="191919"/>
              </a:solidFill>
              <a:latin typeface="Old Standard TT"/>
              <a:ea typeface="Old Standard TT"/>
              <a:cs typeface="Old Standard TT"/>
              <a:sym typeface="Old Standard TT"/>
            </a:endParaRPr>
          </a:p>
        </p:txBody>
      </p:sp>
      <p:sp>
        <p:nvSpPr>
          <p:cNvPr id="860" name="Google Shape;860;p81"/>
          <p:cNvSpPr txBox="1"/>
          <p:nvPr/>
        </p:nvSpPr>
        <p:spPr>
          <a:xfrm>
            <a:off x="979700" y="1401900"/>
            <a:ext cx="66438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latin typeface="Didact Gothic"/>
                <a:ea typeface="Didact Gothic"/>
                <a:cs typeface="Didact Gothic"/>
                <a:sym typeface="Didact Gothic"/>
              </a:rPr>
              <a:t>In embarking on this project for the "Early Detection of Alzheimer's Disease through Pattern Recognition" we recognize the immense potential and the challenges that exist on this journey. Our comprehensive work integrates advanced machine learning algorithms, a diverse dataset, and cutting-edge imaging technologies to address the critical need for early detection in Alzheimer's Disease.</a:t>
            </a:r>
            <a:endParaRPr b="1" sz="2000">
              <a:solidFill>
                <a:schemeClr val="dk1"/>
              </a:solidFill>
              <a:latin typeface="Didact Gothic"/>
              <a:ea typeface="Didact Gothic"/>
              <a:cs typeface="Didact Gothic"/>
              <a:sym typeface="Didact Gothic"/>
            </a:endParaRPr>
          </a:p>
        </p:txBody>
      </p:sp>
      <p:sp>
        <p:nvSpPr>
          <p:cNvPr id="861" name="Google Shape;861;p8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65" name="Shape 865"/>
        <p:cNvGrpSpPr/>
        <p:nvPr/>
      </p:nvGrpSpPr>
      <p:grpSpPr>
        <a:xfrm>
          <a:off x="0" y="0"/>
          <a:ext cx="0" cy="0"/>
          <a:chOff x="0" y="0"/>
          <a:chExt cx="0" cy="0"/>
        </a:xfrm>
      </p:grpSpPr>
      <p:sp>
        <p:nvSpPr>
          <p:cNvPr id="866" name="Google Shape;866;p82"/>
          <p:cNvSpPr txBox="1"/>
          <p:nvPr>
            <p:ph type="title"/>
          </p:nvPr>
        </p:nvSpPr>
        <p:spPr>
          <a:xfrm>
            <a:off x="1076100" y="1482813"/>
            <a:ext cx="7002000" cy="141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000"/>
              <a:t>Thank You</a:t>
            </a:r>
            <a:endParaRPr sz="6000"/>
          </a:p>
        </p:txBody>
      </p:sp>
      <p:sp>
        <p:nvSpPr>
          <p:cNvPr id="867" name="Google Shape;867;p8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sp>
        <p:nvSpPr>
          <p:cNvPr id="673" name="Google Shape;673;p56"/>
          <p:cNvSpPr txBox="1"/>
          <p:nvPr>
            <p:ph type="title"/>
          </p:nvPr>
        </p:nvSpPr>
        <p:spPr>
          <a:xfrm>
            <a:off x="1243125" y="0"/>
            <a:ext cx="6534300" cy="528300"/>
          </a:xfrm>
          <a:prstGeom prst="rect">
            <a:avLst/>
          </a:prstGeom>
        </p:spPr>
        <p:txBody>
          <a:bodyPr anchorCtr="0" anchor="ctr" bIns="91425" lIns="0" spcFirstLastPara="1" rIns="91425" wrap="square" tIns="91425">
            <a:noAutofit/>
          </a:bodyPr>
          <a:lstStyle/>
          <a:p>
            <a:pPr indent="0" lvl="0" marL="0" rtl="0" algn="ctr">
              <a:spcBef>
                <a:spcPts val="0"/>
              </a:spcBef>
              <a:spcAft>
                <a:spcPts val="0"/>
              </a:spcAft>
              <a:buNone/>
            </a:pPr>
            <a:r>
              <a:rPr lang="en"/>
              <a:t>Introduction</a:t>
            </a:r>
            <a:endParaRPr/>
          </a:p>
        </p:txBody>
      </p:sp>
      <p:sp>
        <p:nvSpPr>
          <p:cNvPr id="674" name="Google Shape;674;p56"/>
          <p:cNvSpPr txBox="1"/>
          <p:nvPr>
            <p:ph idx="1" type="body"/>
          </p:nvPr>
        </p:nvSpPr>
        <p:spPr>
          <a:xfrm>
            <a:off x="1297500" y="1023675"/>
            <a:ext cx="7038900" cy="3816900"/>
          </a:xfrm>
          <a:prstGeom prst="rect">
            <a:avLst/>
          </a:prstGeom>
        </p:spPr>
        <p:txBody>
          <a:bodyPr anchorCtr="0" anchor="t" bIns="91425" lIns="0" spcFirstLastPara="1" rIns="91425" wrap="square" tIns="91425">
            <a:noAutofit/>
          </a:bodyPr>
          <a:lstStyle/>
          <a:p>
            <a:pPr indent="-342900" lvl="0" marL="457200" rtl="0" algn="l">
              <a:spcBef>
                <a:spcPts val="0"/>
              </a:spcBef>
              <a:spcAft>
                <a:spcPts val="0"/>
              </a:spcAft>
              <a:buSzPts val="1800"/>
              <a:buChar char="●"/>
            </a:pPr>
            <a:r>
              <a:rPr lang="en" sz="1800"/>
              <a:t>Alzheimer's Disease (AD)</a:t>
            </a:r>
            <a:endParaRPr sz="1800"/>
          </a:p>
          <a:p>
            <a:pPr indent="-323850" lvl="1" marL="914400" rtl="0" algn="l">
              <a:spcBef>
                <a:spcPts val="0"/>
              </a:spcBef>
              <a:spcAft>
                <a:spcPts val="0"/>
              </a:spcAft>
              <a:buSzPts val="1500"/>
              <a:buChar char="○"/>
            </a:pPr>
            <a:r>
              <a:rPr lang="en" sz="1500"/>
              <a:t>Neurodegenerative disorder affecting the brain</a:t>
            </a:r>
            <a:endParaRPr sz="1500"/>
          </a:p>
          <a:p>
            <a:pPr indent="-323850" lvl="1" marL="914400" rtl="0" algn="l">
              <a:spcBef>
                <a:spcPts val="0"/>
              </a:spcBef>
              <a:spcAft>
                <a:spcPts val="0"/>
              </a:spcAft>
              <a:buSzPts val="1500"/>
              <a:buChar char="○"/>
            </a:pPr>
            <a:r>
              <a:rPr lang="en" sz="1500"/>
              <a:t>Leads to memory loss, cognitive decline, and functional impairment</a:t>
            </a:r>
            <a:endParaRPr sz="1500"/>
          </a:p>
          <a:p>
            <a:pPr indent="-323850" lvl="1" marL="914400" rtl="0" algn="l">
              <a:spcBef>
                <a:spcPts val="0"/>
              </a:spcBef>
              <a:spcAft>
                <a:spcPts val="0"/>
              </a:spcAft>
              <a:buSzPts val="1500"/>
              <a:buChar char="○"/>
            </a:pPr>
            <a:r>
              <a:rPr lang="en" sz="1500"/>
              <a:t>Progressive and irreversible, impacting daily life activities</a:t>
            </a:r>
            <a:endParaRPr sz="1500"/>
          </a:p>
          <a:p>
            <a:pPr indent="-323850" lvl="1" marL="914400" rtl="0" algn="l">
              <a:spcBef>
                <a:spcPts val="0"/>
              </a:spcBef>
              <a:spcAft>
                <a:spcPts val="0"/>
              </a:spcAft>
              <a:buSzPts val="1500"/>
              <a:buChar char="○"/>
            </a:pPr>
            <a:r>
              <a:rPr lang="en" sz="1500"/>
              <a:t>Prevalent in aging populations, with no current cure</a:t>
            </a:r>
            <a:endParaRPr sz="1500"/>
          </a:p>
          <a:p>
            <a:pPr indent="0" lvl="0" marL="914400" rtl="0" algn="l">
              <a:spcBef>
                <a:spcPts val="0"/>
              </a:spcBef>
              <a:spcAft>
                <a:spcPts val="0"/>
              </a:spcAft>
              <a:buNone/>
            </a:pPr>
            <a:r>
              <a:t/>
            </a:r>
            <a:endParaRPr sz="1400"/>
          </a:p>
          <a:p>
            <a:pPr indent="-342900" lvl="0" marL="457200" rtl="0" algn="l">
              <a:spcBef>
                <a:spcPts val="0"/>
              </a:spcBef>
              <a:spcAft>
                <a:spcPts val="0"/>
              </a:spcAft>
              <a:buSzPts val="1800"/>
              <a:buChar char="●"/>
            </a:pPr>
            <a:r>
              <a:rPr lang="en" sz="1800"/>
              <a:t>MRI (Magnetic Resonance Imaging)</a:t>
            </a:r>
            <a:endParaRPr sz="1800"/>
          </a:p>
          <a:p>
            <a:pPr indent="-323850" lvl="1" marL="914400" rtl="0" algn="l">
              <a:spcBef>
                <a:spcPts val="0"/>
              </a:spcBef>
              <a:spcAft>
                <a:spcPts val="0"/>
              </a:spcAft>
              <a:buSzPts val="1500"/>
              <a:buChar char="○"/>
            </a:pPr>
            <a:r>
              <a:rPr lang="en" sz="1500"/>
              <a:t>Non-invasive imaging technique</a:t>
            </a:r>
            <a:endParaRPr sz="1500"/>
          </a:p>
          <a:p>
            <a:pPr indent="-323850" lvl="1" marL="914400" rtl="0" algn="l">
              <a:spcBef>
                <a:spcPts val="0"/>
              </a:spcBef>
              <a:spcAft>
                <a:spcPts val="0"/>
              </a:spcAft>
              <a:buSzPts val="1500"/>
              <a:buChar char="○"/>
            </a:pPr>
            <a:r>
              <a:rPr lang="en" sz="1500"/>
              <a:t>Provides detailed structural information about the brain</a:t>
            </a:r>
            <a:endParaRPr sz="1500"/>
          </a:p>
          <a:p>
            <a:pPr indent="-323850" lvl="1" marL="914400" rtl="0" algn="l">
              <a:spcBef>
                <a:spcPts val="0"/>
              </a:spcBef>
              <a:spcAft>
                <a:spcPts val="0"/>
              </a:spcAft>
              <a:buSzPts val="1500"/>
              <a:buChar char="○"/>
            </a:pPr>
            <a:r>
              <a:rPr lang="en" sz="1500"/>
              <a:t>Uses magnetic fields and radio waves to create high-resolution images</a:t>
            </a:r>
            <a:endParaRPr sz="1500"/>
          </a:p>
          <a:p>
            <a:pPr indent="-323850" lvl="1" marL="914400" rtl="0" algn="l">
              <a:spcBef>
                <a:spcPts val="0"/>
              </a:spcBef>
              <a:spcAft>
                <a:spcPts val="0"/>
              </a:spcAft>
              <a:buSzPts val="1500"/>
              <a:buChar char="○"/>
            </a:pPr>
            <a:r>
              <a:rPr lang="en" sz="1500"/>
              <a:t>Essential for studying brain anatomy and detecting abnormalities</a:t>
            </a:r>
            <a:endParaRPr sz="1500"/>
          </a:p>
          <a:p>
            <a:pPr indent="0" lvl="0" marL="914400" rtl="0" algn="l">
              <a:spcBef>
                <a:spcPts val="0"/>
              </a:spcBef>
              <a:spcAft>
                <a:spcPts val="0"/>
              </a:spcAft>
              <a:buNone/>
            </a:pPr>
            <a:r>
              <a:t/>
            </a:r>
            <a:endParaRPr sz="1400"/>
          </a:p>
        </p:txBody>
      </p:sp>
      <p:sp>
        <p:nvSpPr>
          <p:cNvPr id="675" name="Google Shape;675;p5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1" name="Shape 871"/>
        <p:cNvGrpSpPr/>
        <p:nvPr/>
      </p:nvGrpSpPr>
      <p:grpSpPr>
        <a:xfrm>
          <a:off x="0" y="0"/>
          <a:ext cx="0" cy="0"/>
          <a:chOff x="0" y="0"/>
          <a:chExt cx="0" cy="0"/>
        </a:xfrm>
      </p:grpSpPr>
      <p:sp>
        <p:nvSpPr>
          <p:cNvPr id="872" name="Google Shape;872;p83"/>
          <p:cNvSpPr txBox="1"/>
          <p:nvPr>
            <p:ph type="title"/>
          </p:nvPr>
        </p:nvSpPr>
        <p:spPr>
          <a:xfrm>
            <a:off x="720000" y="527825"/>
            <a:ext cx="7704000" cy="622800"/>
          </a:xfrm>
          <a:prstGeom prst="rect">
            <a:avLst/>
          </a:prstGeom>
        </p:spPr>
        <p:txBody>
          <a:bodyPr anchorCtr="0" anchor="b" bIns="91425" lIns="0" spcFirstLastPara="1" rIns="91425" wrap="square" tIns="91425">
            <a:noAutofit/>
          </a:bodyPr>
          <a:lstStyle/>
          <a:p>
            <a:pPr indent="0" lvl="0" marL="0" rtl="0" algn="ctr">
              <a:spcBef>
                <a:spcPts val="0"/>
              </a:spcBef>
              <a:spcAft>
                <a:spcPts val="0"/>
              </a:spcAft>
              <a:buNone/>
            </a:pPr>
            <a:r>
              <a:rPr lang="en"/>
              <a:t>Bibliography</a:t>
            </a:r>
            <a:endParaRPr/>
          </a:p>
        </p:txBody>
      </p:sp>
      <p:sp>
        <p:nvSpPr>
          <p:cNvPr id="873" name="Google Shape;873;p83"/>
          <p:cNvSpPr txBox="1"/>
          <p:nvPr>
            <p:ph idx="1" type="body"/>
          </p:nvPr>
        </p:nvSpPr>
        <p:spPr>
          <a:xfrm>
            <a:off x="1297500" y="1122600"/>
            <a:ext cx="7038900" cy="3867900"/>
          </a:xfrm>
          <a:prstGeom prst="rect">
            <a:avLst/>
          </a:prstGeom>
        </p:spPr>
        <p:txBody>
          <a:bodyPr anchorCtr="0" anchor="t" bIns="91425" lIns="0" spcFirstLastPara="1" rIns="91425" wrap="square" tIns="91425">
            <a:noAutofit/>
          </a:bodyPr>
          <a:lstStyle/>
          <a:p>
            <a:pPr indent="-304800" lvl="0" marL="457200" rtl="0" algn="l">
              <a:spcBef>
                <a:spcPts val="0"/>
              </a:spcBef>
              <a:spcAft>
                <a:spcPts val="0"/>
              </a:spcAft>
              <a:buSzPts val="1200"/>
              <a:buChar char="●"/>
            </a:pPr>
            <a:r>
              <a:rPr b="0" lang="en"/>
              <a:t>Ahmed, Hala, Hassan Soliman, and Mohammed Elmogy. "Early detection of Alzheimer's disease using single nucleotide polymorphisms analysis based on gradient boosting tree." Computers in Biology and Medicine 146 (2022): 105622.</a:t>
            </a:r>
            <a:endParaRPr b="0"/>
          </a:p>
          <a:p>
            <a:pPr indent="-304800" lvl="0" marL="457200" rtl="0" algn="l">
              <a:spcBef>
                <a:spcPts val="0"/>
              </a:spcBef>
              <a:spcAft>
                <a:spcPts val="0"/>
              </a:spcAft>
              <a:buSzPts val="1200"/>
              <a:buChar char="●"/>
            </a:pPr>
            <a:r>
              <a:rPr b="0" lang="en"/>
              <a:t>Elgammal, Yasmina M., M. A. Zahran, and Mohamed M. Abdelsalam. "A new strategy for the early detection of alzheimer disease stages using multifractal geometry analysis based on K-Nearest Neighbor algorithm." Scientific Reports 12.1 (2022): 22381.</a:t>
            </a:r>
            <a:endParaRPr b="0"/>
          </a:p>
          <a:p>
            <a:pPr indent="-304800" lvl="0" marL="457200" rtl="0" algn="l">
              <a:spcBef>
                <a:spcPts val="0"/>
              </a:spcBef>
              <a:spcAft>
                <a:spcPts val="0"/>
              </a:spcAft>
              <a:buSzPts val="1200"/>
              <a:buChar char="●"/>
            </a:pPr>
            <a:r>
              <a:rPr b="0" lang="en"/>
              <a:t>Vrahatis, Aristidis G., et al. "Revolutionizing the Early Detection of Alzheimer’s Disease through Non-Invasive Biomarkers: The Role of Artificial Intelligence and Deep Learning." Sensors 23.9 (2023): 4184.</a:t>
            </a:r>
            <a:endParaRPr b="0"/>
          </a:p>
          <a:p>
            <a:pPr indent="-304800" lvl="0" marL="457200" rtl="0" algn="l">
              <a:spcBef>
                <a:spcPts val="0"/>
              </a:spcBef>
              <a:spcAft>
                <a:spcPts val="0"/>
              </a:spcAft>
              <a:buSzPts val="1200"/>
              <a:buChar char="●"/>
            </a:pPr>
            <a:r>
              <a:rPr b="0" lang="en"/>
              <a:t>Pan, Dan, et al. "Early detection of Alzheimer’s disease using magnetic resonance imaging: a novel approach combining convolutional neural networks and ensemble learning." Frontiers in neuroscience 14 (2020): 259.</a:t>
            </a:r>
            <a:endParaRPr b="0"/>
          </a:p>
          <a:p>
            <a:pPr indent="-304800" lvl="0" marL="457200" rtl="0" algn="l">
              <a:spcBef>
                <a:spcPts val="0"/>
              </a:spcBef>
              <a:spcAft>
                <a:spcPts val="0"/>
              </a:spcAft>
              <a:buSzPts val="1200"/>
              <a:buChar char="●"/>
            </a:pPr>
            <a:r>
              <a:rPr b="0" lang="en"/>
              <a:t>Kishore, P., et al. "Detection and analysis of Alzheimer’s disease using various machine learning algorithms." Materials today: proceedings 45 (2021): 1502-1508.</a:t>
            </a:r>
            <a:endParaRPr b="0"/>
          </a:p>
        </p:txBody>
      </p:sp>
      <p:sp>
        <p:nvSpPr>
          <p:cNvPr id="874" name="Google Shape;874;p8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8" name="Shape 878"/>
        <p:cNvGrpSpPr/>
        <p:nvPr/>
      </p:nvGrpSpPr>
      <p:grpSpPr>
        <a:xfrm>
          <a:off x="0" y="0"/>
          <a:ext cx="0" cy="0"/>
          <a:chOff x="0" y="0"/>
          <a:chExt cx="0" cy="0"/>
        </a:xfrm>
      </p:grpSpPr>
      <p:sp>
        <p:nvSpPr>
          <p:cNvPr id="879" name="Google Shape;879;p84"/>
          <p:cNvSpPr txBox="1"/>
          <p:nvPr>
            <p:ph type="title"/>
          </p:nvPr>
        </p:nvSpPr>
        <p:spPr>
          <a:xfrm>
            <a:off x="720000" y="527825"/>
            <a:ext cx="7704000" cy="622800"/>
          </a:xfrm>
          <a:prstGeom prst="rect">
            <a:avLst/>
          </a:prstGeom>
        </p:spPr>
        <p:txBody>
          <a:bodyPr anchorCtr="0" anchor="b" bIns="91425" lIns="0" spcFirstLastPara="1" rIns="91425" wrap="square" tIns="91425">
            <a:noAutofit/>
          </a:bodyPr>
          <a:lstStyle/>
          <a:p>
            <a:pPr indent="0" lvl="0" marL="0" rtl="0" algn="ctr">
              <a:spcBef>
                <a:spcPts val="0"/>
              </a:spcBef>
              <a:spcAft>
                <a:spcPts val="0"/>
              </a:spcAft>
              <a:buNone/>
            </a:pPr>
            <a:r>
              <a:rPr lang="en"/>
              <a:t>Bibliography</a:t>
            </a:r>
            <a:endParaRPr/>
          </a:p>
        </p:txBody>
      </p:sp>
      <p:sp>
        <p:nvSpPr>
          <p:cNvPr id="880" name="Google Shape;880;p84"/>
          <p:cNvSpPr txBox="1"/>
          <p:nvPr>
            <p:ph idx="1" type="body"/>
          </p:nvPr>
        </p:nvSpPr>
        <p:spPr>
          <a:xfrm>
            <a:off x="1297500" y="1122600"/>
            <a:ext cx="7038900" cy="3867900"/>
          </a:xfrm>
          <a:prstGeom prst="rect">
            <a:avLst/>
          </a:prstGeom>
        </p:spPr>
        <p:txBody>
          <a:bodyPr anchorCtr="0" anchor="t" bIns="91425" lIns="0" spcFirstLastPara="1" rIns="91425" wrap="square" tIns="91425">
            <a:noAutofit/>
          </a:bodyPr>
          <a:lstStyle/>
          <a:p>
            <a:pPr indent="-304800" lvl="0" marL="457200" rtl="0" algn="l">
              <a:spcBef>
                <a:spcPts val="0"/>
              </a:spcBef>
              <a:spcAft>
                <a:spcPts val="0"/>
              </a:spcAft>
              <a:buSzPts val="1200"/>
              <a:buChar char="●"/>
            </a:pPr>
            <a:r>
              <a:rPr b="0" lang="en"/>
              <a:t>Zhang, Fan, et al. "Recursive support vector machine biomarker selection for Alzheimer’s disease." Journal of Alzheimer's Disease 79.4 (2021): 1691-1700.</a:t>
            </a:r>
            <a:endParaRPr b="0"/>
          </a:p>
          <a:p>
            <a:pPr indent="-304800" lvl="0" marL="457200" rtl="0" algn="l">
              <a:spcBef>
                <a:spcPts val="0"/>
              </a:spcBef>
              <a:spcAft>
                <a:spcPts val="0"/>
              </a:spcAft>
              <a:buSzPts val="1200"/>
              <a:buChar char="●"/>
            </a:pPr>
            <a:r>
              <a:rPr b="0" lang="en"/>
              <a:t>Booij, Birgitte Boonstra, et al. "A gene expression pattern in blood for the early detection of Alzheimer's disease." Journal of Alzheimer's Disease 23.1 (2011): 109-119.</a:t>
            </a:r>
            <a:endParaRPr b="0"/>
          </a:p>
          <a:p>
            <a:pPr indent="-304800" lvl="0" marL="457200" rtl="0" algn="l">
              <a:spcBef>
                <a:spcPts val="0"/>
              </a:spcBef>
              <a:spcAft>
                <a:spcPts val="0"/>
              </a:spcAft>
              <a:buSzPts val="1200"/>
              <a:buChar char="●"/>
            </a:pPr>
            <a:r>
              <a:rPr b="0" lang="en"/>
              <a:t>Fabietti, Marcos, et al. "Early Detection of Alzheimer’s Disease from Cortical and Hippocampal Local Field Potentials using an Ensembled Machine Learning Model." IEEE Transactions on Neural Systems and Rehabilitation Engineering (2023).</a:t>
            </a:r>
            <a:endParaRPr b="0"/>
          </a:p>
        </p:txBody>
      </p:sp>
      <p:sp>
        <p:nvSpPr>
          <p:cNvPr id="881" name="Google Shape;881;p8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9" name="Shape 679"/>
        <p:cNvGrpSpPr/>
        <p:nvPr/>
      </p:nvGrpSpPr>
      <p:grpSpPr>
        <a:xfrm>
          <a:off x="0" y="0"/>
          <a:ext cx="0" cy="0"/>
          <a:chOff x="0" y="0"/>
          <a:chExt cx="0" cy="0"/>
        </a:xfrm>
      </p:grpSpPr>
      <p:sp>
        <p:nvSpPr>
          <p:cNvPr id="680" name="Google Shape;680;p57"/>
          <p:cNvSpPr txBox="1"/>
          <p:nvPr>
            <p:ph type="title"/>
          </p:nvPr>
        </p:nvSpPr>
        <p:spPr>
          <a:xfrm>
            <a:off x="1304850" y="0"/>
            <a:ext cx="6534300" cy="512700"/>
          </a:xfrm>
          <a:prstGeom prst="rect">
            <a:avLst/>
          </a:prstGeom>
        </p:spPr>
        <p:txBody>
          <a:bodyPr anchorCtr="0" anchor="ctr" bIns="91425" lIns="0" spcFirstLastPara="1" rIns="91425" wrap="square" tIns="91425">
            <a:noAutofit/>
          </a:bodyPr>
          <a:lstStyle/>
          <a:p>
            <a:pPr indent="0" lvl="0" marL="0" rtl="0" algn="ctr">
              <a:spcBef>
                <a:spcPts val="0"/>
              </a:spcBef>
              <a:spcAft>
                <a:spcPts val="0"/>
              </a:spcAft>
              <a:buNone/>
            </a:pPr>
            <a:r>
              <a:rPr lang="en"/>
              <a:t>Research Problem</a:t>
            </a:r>
            <a:endParaRPr/>
          </a:p>
        </p:txBody>
      </p:sp>
      <p:sp>
        <p:nvSpPr>
          <p:cNvPr id="681" name="Google Shape;681;p57"/>
          <p:cNvSpPr txBox="1"/>
          <p:nvPr>
            <p:ph idx="1" type="body"/>
          </p:nvPr>
        </p:nvSpPr>
        <p:spPr>
          <a:xfrm>
            <a:off x="1297500" y="1023675"/>
            <a:ext cx="7038900" cy="3669300"/>
          </a:xfrm>
          <a:prstGeom prst="rect">
            <a:avLst/>
          </a:prstGeom>
        </p:spPr>
        <p:txBody>
          <a:bodyPr anchorCtr="0" anchor="t" bIns="91425" lIns="0" spcFirstLastPara="1" rIns="91425" wrap="square" tIns="91425">
            <a:noAutofit/>
          </a:bodyPr>
          <a:lstStyle/>
          <a:p>
            <a:pPr indent="-342900" lvl="0" marL="457200" rtl="0" algn="l">
              <a:spcBef>
                <a:spcPts val="0"/>
              </a:spcBef>
              <a:spcAft>
                <a:spcPts val="0"/>
              </a:spcAft>
              <a:buSzPts val="1800"/>
              <a:buChar char="●"/>
            </a:pPr>
            <a:r>
              <a:rPr lang="en" sz="1800"/>
              <a:t>Late Identification</a:t>
            </a:r>
            <a:endParaRPr sz="1800"/>
          </a:p>
          <a:p>
            <a:pPr indent="-323850" lvl="1" marL="914400" rtl="0" algn="l">
              <a:spcBef>
                <a:spcPts val="0"/>
              </a:spcBef>
              <a:spcAft>
                <a:spcPts val="0"/>
              </a:spcAft>
              <a:buSzPts val="1500"/>
              <a:buChar char="○"/>
            </a:pPr>
            <a:r>
              <a:rPr lang="en" sz="1500"/>
              <a:t>Current methods often detect Alzheimer's Disease at advanced stages, impeding timely interventions.</a:t>
            </a:r>
            <a:endParaRPr sz="1500"/>
          </a:p>
          <a:p>
            <a:pPr indent="-342900" lvl="0" marL="457200" rtl="0" algn="l">
              <a:spcBef>
                <a:spcPts val="0"/>
              </a:spcBef>
              <a:spcAft>
                <a:spcPts val="0"/>
              </a:spcAft>
              <a:buSzPts val="1800"/>
              <a:buChar char="●"/>
            </a:pPr>
            <a:r>
              <a:rPr lang="en" sz="1800"/>
              <a:t>Limited Sensitivity </a:t>
            </a:r>
            <a:endParaRPr sz="1800"/>
          </a:p>
          <a:p>
            <a:pPr indent="-323850" lvl="1" marL="914400" rtl="0" algn="l">
              <a:spcBef>
                <a:spcPts val="0"/>
              </a:spcBef>
              <a:spcAft>
                <a:spcPts val="0"/>
              </a:spcAft>
              <a:buSzPts val="1500"/>
              <a:buChar char="○"/>
            </a:pPr>
            <a:r>
              <a:rPr lang="en" sz="1500"/>
              <a:t>Existing approaches may miss subtle early-stage AD indicators, hindering accurate diagnosis.</a:t>
            </a:r>
            <a:endParaRPr sz="1500"/>
          </a:p>
          <a:p>
            <a:pPr indent="-342900" lvl="0" marL="457200" rtl="0" algn="l">
              <a:spcBef>
                <a:spcPts val="0"/>
              </a:spcBef>
              <a:spcAft>
                <a:spcPts val="0"/>
              </a:spcAft>
              <a:buSzPts val="1800"/>
              <a:buChar char="●"/>
            </a:pPr>
            <a:r>
              <a:rPr lang="en" sz="1800"/>
              <a:t>Integration Challenge</a:t>
            </a:r>
            <a:endParaRPr sz="1800"/>
          </a:p>
          <a:p>
            <a:pPr indent="-323850" lvl="1" marL="914400" rtl="0" algn="l">
              <a:spcBef>
                <a:spcPts val="0"/>
              </a:spcBef>
              <a:spcAft>
                <a:spcPts val="0"/>
              </a:spcAft>
              <a:buSzPts val="1500"/>
              <a:buChar char="○"/>
            </a:pPr>
            <a:r>
              <a:rPr lang="en" sz="1500"/>
              <a:t>Explore integrating pattern recognition with MRI data to enhance early AD detection accuracy.</a:t>
            </a:r>
            <a:endParaRPr sz="1500"/>
          </a:p>
        </p:txBody>
      </p:sp>
      <p:sp>
        <p:nvSpPr>
          <p:cNvPr id="682" name="Google Shape;682;p5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58"/>
          <p:cNvSpPr txBox="1"/>
          <p:nvPr>
            <p:ph type="title"/>
          </p:nvPr>
        </p:nvSpPr>
        <p:spPr>
          <a:xfrm>
            <a:off x="75" y="0"/>
            <a:ext cx="9144000" cy="520500"/>
          </a:xfrm>
          <a:prstGeom prst="rect">
            <a:avLst/>
          </a:prstGeom>
        </p:spPr>
        <p:txBody>
          <a:bodyPr anchorCtr="0" anchor="ctr" bIns="91425" lIns="0" spcFirstLastPara="1" rIns="91425" wrap="square" tIns="91425">
            <a:noAutofit/>
          </a:bodyPr>
          <a:lstStyle/>
          <a:p>
            <a:pPr indent="0" lvl="0" marL="0" rtl="0" algn="ctr">
              <a:spcBef>
                <a:spcPts val="0"/>
              </a:spcBef>
              <a:spcAft>
                <a:spcPts val="0"/>
              </a:spcAft>
              <a:buNone/>
            </a:pPr>
            <a:r>
              <a:rPr lang="en"/>
              <a:t>Research Motivation &amp; Objective</a:t>
            </a:r>
            <a:endParaRPr/>
          </a:p>
        </p:txBody>
      </p:sp>
      <p:sp>
        <p:nvSpPr>
          <p:cNvPr id="688" name="Google Shape;688;p58"/>
          <p:cNvSpPr txBox="1"/>
          <p:nvPr>
            <p:ph idx="1" type="body"/>
          </p:nvPr>
        </p:nvSpPr>
        <p:spPr>
          <a:xfrm>
            <a:off x="1297500" y="1023675"/>
            <a:ext cx="7038900" cy="3669300"/>
          </a:xfrm>
          <a:prstGeom prst="rect">
            <a:avLst/>
          </a:prstGeom>
        </p:spPr>
        <p:txBody>
          <a:bodyPr anchorCtr="0" anchor="t" bIns="91425" lIns="0" spcFirstLastPara="1" rIns="91425" wrap="square" tIns="91425">
            <a:noAutofit/>
          </a:bodyPr>
          <a:lstStyle/>
          <a:p>
            <a:pPr indent="-323850" lvl="0" marL="457200" rtl="0" algn="l">
              <a:spcBef>
                <a:spcPts val="0"/>
              </a:spcBef>
              <a:spcAft>
                <a:spcPts val="0"/>
              </a:spcAft>
              <a:buSzPts val="1500"/>
              <a:buChar char="●"/>
            </a:pPr>
            <a:r>
              <a:rPr b="0" lang="en" sz="1500"/>
              <a:t>Significant Impact of Alzheimer's Disease (AD) </a:t>
            </a:r>
            <a:endParaRPr b="0" sz="1500"/>
          </a:p>
          <a:p>
            <a:pPr indent="-323850" lvl="0" marL="457200" rtl="0" algn="l">
              <a:spcBef>
                <a:spcPts val="0"/>
              </a:spcBef>
              <a:spcAft>
                <a:spcPts val="0"/>
              </a:spcAft>
              <a:buSzPts val="1500"/>
              <a:buChar char="●"/>
            </a:pPr>
            <a:r>
              <a:rPr b="0" lang="en" sz="1500"/>
              <a:t>Danger of Late-Stage Diagnoses</a:t>
            </a:r>
            <a:endParaRPr b="0" sz="1500"/>
          </a:p>
          <a:p>
            <a:pPr indent="-323850" lvl="0" marL="457200" rtl="0" algn="l">
              <a:spcBef>
                <a:spcPts val="0"/>
              </a:spcBef>
              <a:spcAft>
                <a:spcPts val="0"/>
              </a:spcAft>
              <a:buSzPts val="1500"/>
              <a:buChar char="●"/>
            </a:pPr>
            <a:r>
              <a:rPr b="0" lang="en" sz="1500"/>
              <a:t>Advancements in Imaging</a:t>
            </a:r>
            <a:endParaRPr b="0" sz="1500"/>
          </a:p>
          <a:p>
            <a:pPr indent="-323850" lvl="0" marL="457200" rtl="0" algn="l">
              <a:spcBef>
                <a:spcPts val="0"/>
              </a:spcBef>
              <a:spcAft>
                <a:spcPts val="0"/>
              </a:spcAft>
              <a:buSzPts val="1500"/>
              <a:buChar char="●"/>
            </a:pPr>
            <a:r>
              <a:rPr b="0" lang="en" sz="1500"/>
              <a:t>Machine Learning (ML) Potential</a:t>
            </a:r>
            <a:endParaRPr b="0" sz="1500"/>
          </a:p>
          <a:p>
            <a:pPr indent="-323850" lvl="0" marL="457200" rtl="0" algn="l">
              <a:spcBef>
                <a:spcPts val="0"/>
              </a:spcBef>
              <a:spcAft>
                <a:spcPts val="0"/>
              </a:spcAft>
              <a:buSzPts val="1500"/>
              <a:buChar char="●"/>
            </a:pPr>
            <a:r>
              <a:rPr b="0" lang="en" sz="1500"/>
              <a:t>Multimodal Approach</a:t>
            </a:r>
            <a:endParaRPr b="0" sz="1500"/>
          </a:p>
          <a:p>
            <a:pPr indent="-323850" lvl="0" marL="457200" rtl="0" algn="l">
              <a:spcBef>
                <a:spcPts val="0"/>
              </a:spcBef>
              <a:spcAft>
                <a:spcPts val="0"/>
              </a:spcAft>
              <a:buSzPts val="1500"/>
              <a:buChar char="●"/>
            </a:pPr>
            <a:r>
              <a:rPr b="0" lang="en" sz="1500"/>
              <a:t>Clinical and Social Impact</a:t>
            </a:r>
            <a:endParaRPr b="0" sz="1500"/>
          </a:p>
          <a:p>
            <a:pPr indent="-323850" lvl="0" marL="457200" rtl="0" algn="l">
              <a:spcBef>
                <a:spcPts val="0"/>
              </a:spcBef>
              <a:spcAft>
                <a:spcPts val="0"/>
              </a:spcAft>
              <a:buSzPts val="1500"/>
              <a:buChar char="●"/>
            </a:pPr>
            <a:r>
              <a:rPr b="0" lang="en" sz="1500"/>
              <a:t>Closing Research Gap</a:t>
            </a:r>
            <a:endParaRPr b="0" sz="1500"/>
          </a:p>
          <a:p>
            <a:pPr indent="0" lvl="0" marL="0" rtl="0" algn="l">
              <a:spcBef>
                <a:spcPts val="0"/>
              </a:spcBef>
              <a:spcAft>
                <a:spcPts val="0"/>
              </a:spcAft>
              <a:buNone/>
            </a:pPr>
            <a:r>
              <a:rPr b="0" lang="en" sz="1500"/>
              <a:t>In summary, our objective is to leverage cutting-edge technologies to revolutionize early Alzheimer's Disease detection, ultimately improving patient outcomes and addressing current diagnostic challenges.</a:t>
            </a:r>
            <a:endParaRPr b="0" sz="1500"/>
          </a:p>
        </p:txBody>
      </p:sp>
      <p:sp>
        <p:nvSpPr>
          <p:cNvPr id="689" name="Google Shape;689;p5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3" name="Shape 693"/>
        <p:cNvGrpSpPr/>
        <p:nvPr/>
      </p:nvGrpSpPr>
      <p:grpSpPr>
        <a:xfrm>
          <a:off x="0" y="0"/>
          <a:ext cx="0" cy="0"/>
          <a:chOff x="0" y="0"/>
          <a:chExt cx="0" cy="0"/>
        </a:xfrm>
      </p:grpSpPr>
      <p:sp>
        <p:nvSpPr>
          <p:cNvPr id="694" name="Google Shape;694;p59"/>
          <p:cNvSpPr txBox="1"/>
          <p:nvPr>
            <p:ph type="title"/>
          </p:nvPr>
        </p:nvSpPr>
        <p:spPr>
          <a:xfrm>
            <a:off x="0" y="0"/>
            <a:ext cx="8507700" cy="536100"/>
          </a:xfrm>
          <a:prstGeom prst="rect">
            <a:avLst/>
          </a:prstGeom>
        </p:spPr>
        <p:txBody>
          <a:bodyPr anchorCtr="0" anchor="ctr" bIns="91425" lIns="0" spcFirstLastPara="1" rIns="91425" wrap="square" tIns="91425">
            <a:noAutofit/>
          </a:bodyPr>
          <a:lstStyle/>
          <a:p>
            <a:pPr indent="0" lvl="0" marL="0" rtl="0" algn="ctr">
              <a:spcBef>
                <a:spcPts val="0"/>
              </a:spcBef>
              <a:spcAft>
                <a:spcPts val="0"/>
              </a:spcAft>
              <a:buNone/>
            </a:pPr>
            <a:r>
              <a:rPr lang="en" sz="3000"/>
              <a:t>Early Detection through Pattern Recognition</a:t>
            </a:r>
            <a:endParaRPr sz="3000"/>
          </a:p>
        </p:txBody>
      </p:sp>
      <p:sp>
        <p:nvSpPr>
          <p:cNvPr id="695" name="Google Shape;695;p59"/>
          <p:cNvSpPr txBox="1"/>
          <p:nvPr>
            <p:ph idx="1" type="body"/>
          </p:nvPr>
        </p:nvSpPr>
        <p:spPr>
          <a:xfrm>
            <a:off x="1304850" y="707300"/>
            <a:ext cx="7038900" cy="4262700"/>
          </a:xfrm>
          <a:prstGeom prst="rect">
            <a:avLst/>
          </a:prstGeom>
        </p:spPr>
        <p:txBody>
          <a:bodyPr anchorCtr="0" anchor="t" bIns="91425" lIns="0" spcFirstLastPara="1" rIns="91425" wrap="square" tIns="91425">
            <a:noAutofit/>
          </a:bodyPr>
          <a:lstStyle/>
          <a:p>
            <a:pPr indent="-323850" lvl="0" marL="457200" rtl="0" algn="l">
              <a:spcBef>
                <a:spcPts val="0"/>
              </a:spcBef>
              <a:spcAft>
                <a:spcPts val="0"/>
              </a:spcAft>
              <a:buSzPts val="1500"/>
              <a:buChar char="●"/>
            </a:pPr>
            <a:r>
              <a:rPr b="0" lang="en" sz="1500"/>
              <a:t>Objective: Detect early signs of Alzheimer's disease before significant cognitive decline</a:t>
            </a:r>
            <a:endParaRPr b="0" sz="1500"/>
          </a:p>
          <a:p>
            <a:pPr indent="-323850" lvl="0" marL="457200" rtl="0" algn="l">
              <a:spcBef>
                <a:spcPts val="0"/>
              </a:spcBef>
              <a:spcAft>
                <a:spcPts val="0"/>
              </a:spcAft>
              <a:buSzPts val="1500"/>
              <a:buChar char="●"/>
            </a:pPr>
            <a:r>
              <a:rPr b="0" lang="en" sz="1500"/>
              <a:t>Data Source: Analyze a curated dataset of 6400 preprocessed MRI images, categorized into Mild Demented, Moderate Demented, Non-Demented, and Very Mild Demented</a:t>
            </a:r>
            <a:endParaRPr b="0" sz="1500"/>
          </a:p>
          <a:p>
            <a:pPr indent="-323850" lvl="0" marL="457200" rtl="0" algn="l">
              <a:spcBef>
                <a:spcPts val="0"/>
              </a:spcBef>
              <a:spcAft>
                <a:spcPts val="0"/>
              </a:spcAft>
              <a:buSzPts val="1500"/>
              <a:buChar char="●"/>
            </a:pPr>
            <a:r>
              <a:rPr b="0" lang="en" sz="1500"/>
              <a:t>Algorithmic Approach: Use Three algorithms—Random Forest, SVM, CNN</a:t>
            </a:r>
            <a:endParaRPr b="0" sz="1500"/>
          </a:p>
          <a:p>
            <a:pPr indent="-323850" lvl="0" marL="457200" rtl="0" algn="l">
              <a:spcBef>
                <a:spcPts val="0"/>
              </a:spcBef>
              <a:spcAft>
                <a:spcPts val="0"/>
              </a:spcAft>
              <a:buSzPts val="1500"/>
              <a:buChar char="●"/>
            </a:pPr>
            <a:r>
              <a:rPr b="0" lang="en" sz="1500"/>
              <a:t>Pattern Recognition: Algorithms identify patterns indicative of early-stage Alzheimer's. Random Forest and SVM focus on classification, while CNN captures intricate patterns in both image and sequential data</a:t>
            </a:r>
            <a:endParaRPr b="0" sz="1500"/>
          </a:p>
          <a:p>
            <a:pPr indent="-323850" lvl="0" marL="457200" rtl="0" algn="l">
              <a:spcBef>
                <a:spcPts val="0"/>
              </a:spcBef>
              <a:spcAft>
                <a:spcPts val="0"/>
              </a:spcAft>
              <a:buSzPts val="1500"/>
              <a:buChar char="●"/>
            </a:pPr>
            <a:r>
              <a:rPr b="0" lang="en" sz="1500"/>
              <a:t>Evaluation: Assess algorithm effectiveness in early Alzheimer's detection, providing insights into strengths and limitations</a:t>
            </a:r>
            <a:endParaRPr b="0" sz="1500"/>
          </a:p>
          <a:p>
            <a:pPr indent="-323850" lvl="0" marL="457200" rtl="0" algn="l">
              <a:spcBef>
                <a:spcPts val="0"/>
              </a:spcBef>
              <a:spcAft>
                <a:spcPts val="0"/>
              </a:spcAft>
              <a:buSzPts val="1500"/>
              <a:buChar char="●"/>
            </a:pPr>
            <a:r>
              <a:rPr b="0" lang="en" sz="1500"/>
              <a:t>Significance: Emphasize the crucial role of early detection for improved patient outcomes, contributing to advancements in diagnostic capabilities for Alzheimer's disease</a:t>
            </a:r>
            <a:endParaRPr b="0" sz="1500"/>
          </a:p>
          <a:p>
            <a:pPr indent="0" lvl="0" marL="0" rtl="0" algn="l">
              <a:spcBef>
                <a:spcPts val="0"/>
              </a:spcBef>
              <a:spcAft>
                <a:spcPts val="0"/>
              </a:spcAft>
              <a:buNone/>
            </a:pPr>
            <a:r>
              <a:t/>
            </a:r>
            <a:endParaRPr b="0" sz="1500"/>
          </a:p>
          <a:p>
            <a:pPr indent="0" lvl="0" marL="914400" rtl="0" algn="l">
              <a:spcBef>
                <a:spcPts val="0"/>
              </a:spcBef>
              <a:spcAft>
                <a:spcPts val="0"/>
              </a:spcAft>
              <a:buNone/>
            </a:pPr>
            <a:r>
              <a:t/>
            </a:r>
            <a:endParaRPr b="0" sz="1500"/>
          </a:p>
        </p:txBody>
      </p:sp>
      <p:sp>
        <p:nvSpPr>
          <p:cNvPr id="696" name="Google Shape;696;p5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 name="Shape 700"/>
        <p:cNvGrpSpPr/>
        <p:nvPr/>
      </p:nvGrpSpPr>
      <p:grpSpPr>
        <a:xfrm>
          <a:off x="0" y="0"/>
          <a:ext cx="0" cy="0"/>
          <a:chOff x="0" y="0"/>
          <a:chExt cx="0" cy="0"/>
        </a:xfrm>
      </p:grpSpPr>
      <p:sp>
        <p:nvSpPr>
          <p:cNvPr id="701" name="Google Shape;701;p60"/>
          <p:cNvSpPr txBox="1"/>
          <p:nvPr>
            <p:ph idx="4294967295" type="body"/>
          </p:nvPr>
        </p:nvSpPr>
        <p:spPr>
          <a:xfrm>
            <a:off x="693950" y="1071575"/>
            <a:ext cx="7786800" cy="3765900"/>
          </a:xfrm>
          <a:prstGeom prst="rect">
            <a:avLst/>
          </a:prstGeom>
        </p:spPr>
        <p:txBody>
          <a:bodyPr anchorCtr="0" anchor="t" bIns="91425" lIns="0" spcFirstLastPara="1" rIns="91425" wrap="square" tIns="91425">
            <a:noAutofit/>
          </a:bodyPr>
          <a:lstStyle/>
          <a:p>
            <a:pPr indent="-326605" lvl="0" marL="457200" rtl="0" algn="l">
              <a:spcBef>
                <a:spcPts val="0"/>
              </a:spcBef>
              <a:spcAft>
                <a:spcPts val="0"/>
              </a:spcAft>
              <a:buSzPts val="1543"/>
              <a:buChar char="●"/>
            </a:pPr>
            <a:r>
              <a:rPr b="1" lang="en" sz="1543"/>
              <a:t>Random Forest Model</a:t>
            </a:r>
            <a:endParaRPr b="1" sz="1543"/>
          </a:p>
          <a:p>
            <a:pPr indent="-326605" lvl="1" marL="914400" rtl="0" algn="l">
              <a:spcBef>
                <a:spcPts val="0"/>
              </a:spcBef>
              <a:spcAft>
                <a:spcPts val="0"/>
              </a:spcAft>
              <a:buSzPts val="1543"/>
              <a:buChar char="○"/>
            </a:pPr>
            <a:r>
              <a:rPr lang="en" sz="1543"/>
              <a:t>Flatten dataset</a:t>
            </a:r>
            <a:endParaRPr sz="1543"/>
          </a:p>
          <a:p>
            <a:pPr indent="-326605" lvl="1" marL="914400" rtl="0" algn="l">
              <a:spcBef>
                <a:spcPts val="0"/>
              </a:spcBef>
              <a:spcAft>
                <a:spcPts val="0"/>
              </a:spcAft>
              <a:buSzPts val="1543"/>
              <a:buChar char="○"/>
            </a:pPr>
            <a:r>
              <a:rPr lang="en" sz="1543"/>
              <a:t>Train RandomForestClassifier (100 estimators)</a:t>
            </a:r>
            <a:endParaRPr sz="1543"/>
          </a:p>
          <a:p>
            <a:pPr indent="-326605" lvl="1" marL="914400" rtl="0" algn="l">
              <a:spcBef>
                <a:spcPts val="0"/>
              </a:spcBef>
              <a:spcAft>
                <a:spcPts val="0"/>
              </a:spcAft>
              <a:buSzPts val="1543"/>
              <a:buChar char="○"/>
            </a:pPr>
            <a:r>
              <a:rPr lang="en" sz="1543"/>
              <a:t>Evaluate accuracy, confusion matrix, and classification report</a:t>
            </a:r>
            <a:endParaRPr sz="1543"/>
          </a:p>
          <a:p>
            <a:pPr indent="0" lvl="0" marL="914400" rtl="0" algn="l">
              <a:spcBef>
                <a:spcPts val="0"/>
              </a:spcBef>
              <a:spcAft>
                <a:spcPts val="0"/>
              </a:spcAft>
              <a:buNone/>
            </a:pPr>
            <a:r>
              <a:t/>
            </a:r>
            <a:endParaRPr sz="1543"/>
          </a:p>
          <a:p>
            <a:pPr indent="-326605" lvl="0" marL="457200" rtl="0" algn="l">
              <a:spcBef>
                <a:spcPts val="0"/>
              </a:spcBef>
              <a:spcAft>
                <a:spcPts val="0"/>
              </a:spcAft>
              <a:buSzPts val="1543"/>
              <a:buChar char="●"/>
            </a:pPr>
            <a:r>
              <a:rPr b="1" lang="en" sz="1543"/>
              <a:t>Support Vector Machine (SVM) Model</a:t>
            </a:r>
            <a:endParaRPr b="1" sz="1543"/>
          </a:p>
          <a:p>
            <a:pPr indent="-326605" lvl="1" marL="914400" rtl="0" algn="l">
              <a:spcBef>
                <a:spcPts val="0"/>
              </a:spcBef>
              <a:spcAft>
                <a:spcPts val="0"/>
              </a:spcAft>
              <a:buSzPts val="1543"/>
              <a:buChar char="○"/>
            </a:pPr>
            <a:r>
              <a:rPr lang="en" sz="1543"/>
              <a:t>Use flattened dataset for training and prediction</a:t>
            </a:r>
            <a:endParaRPr sz="1543"/>
          </a:p>
          <a:p>
            <a:pPr indent="-326605" lvl="1" marL="914400" rtl="0" algn="l">
              <a:spcBef>
                <a:spcPts val="0"/>
              </a:spcBef>
              <a:spcAft>
                <a:spcPts val="0"/>
              </a:spcAft>
              <a:buSzPts val="1543"/>
              <a:buChar char="○"/>
            </a:pPr>
            <a:r>
              <a:rPr lang="en" sz="1543"/>
              <a:t>Assess accuracy, confusion matrix, and classification report</a:t>
            </a:r>
            <a:endParaRPr sz="1543"/>
          </a:p>
          <a:p>
            <a:pPr indent="0" lvl="0" marL="914400" rtl="0" algn="l">
              <a:spcBef>
                <a:spcPts val="0"/>
              </a:spcBef>
              <a:spcAft>
                <a:spcPts val="0"/>
              </a:spcAft>
              <a:buNone/>
            </a:pPr>
            <a:r>
              <a:t/>
            </a:r>
            <a:endParaRPr sz="1543"/>
          </a:p>
          <a:p>
            <a:pPr indent="-326605" lvl="0" marL="457200" rtl="0" algn="l">
              <a:spcBef>
                <a:spcPts val="0"/>
              </a:spcBef>
              <a:spcAft>
                <a:spcPts val="0"/>
              </a:spcAft>
              <a:buSzPts val="1543"/>
              <a:buChar char="●"/>
            </a:pPr>
            <a:r>
              <a:rPr b="1" lang="en" sz="1543"/>
              <a:t>Convolutional Neural Network (CNN) Model</a:t>
            </a:r>
            <a:endParaRPr b="1" sz="1543"/>
          </a:p>
          <a:p>
            <a:pPr indent="-326605" lvl="1" marL="914400" rtl="0" algn="l">
              <a:spcBef>
                <a:spcPts val="0"/>
              </a:spcBef>
              <a:spcAft>
                <a:spcPts val="0"/>
              </a:spcAft>
              <a:buSzPts val="1543"/>
              <a:buChar char="○"/>
            </a:pPr>
            <a:r>
              <a:rPr lang="en" sz="1543"/>
              <a:t>Build CNN with convolutional, pooling, and dense layers</a:t>
            </a:r>
            <a:endParaRPr sz="1543"/>
          </a:p>
          <a:p>
            <a:pPr indent="-326605" lvl="1" marL="914400" rtl="0" algn="l">
              <a:spcBef>
                <a:spcPts val="0"/>
              </a:spcBef>
              <a:spcAft>
                <a:spcPts val="0"/>
              </a:spcAft>
              <a:buSzPts val="1543"/>
              <a:buChar char="○"/>
            </a:pPr>
            <a:r>
              <a:rPr lang="en" sz="1543"/>
              <a:t>Compile with Adam optimizer, sparse categorical cross-entropy loss</a:t>
            </a:r>
            <a:endParaRPr sz="1543"/>
          </a:p>
          <a:p>
            <a:pPr indent="-326605" lvl="1" marL="914400" rtl="0" algn="l">
              <a:spcBef>
                <a:spcPts val="0"/>
              </a:spcBef>
              <a:spcAft>
                <a:spcPts val="0"/>
              </a:spcAft>
              <a:buSzPts val="1543"/>
              <a:buChar char="○"/>
            </a:pPr>
            <a:r>
              <a:rPr lang="en" sz="1543"/>
              <a:t>Train for 10 epochs</a:t>
            </a:r>
            <a:endParaRPr sz="1543"/>
          </a:p>
        </p:txBody>
      </p:sp>
      <p:sp>
        <p:nvSpPr>
          <p:cNvPr id="702" name="Google Shape;702;p6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03" name="Google Shape;703;p60"/>
          <p:cNvSpPr txBox="1"/>
          <p:nvPr>
            <p:ph idx="4294967295" type="title"/>
          </p:nvPr>
        </p:nvSpPr>
        <p:spPr>
          <a:xfrm>
            <a:off x="642950" y="0"/>
            <a:ext cx="7913700" cy="510300"/>
          </a:xfrm>
          <a:prstGeom prst="rect">
            <a:avLst/>
          </a:prstGeom>
        </p:spPr>
        <p:txBody>
          <a:bodyPr anchorCtr="0" anchor="ctr" bIns="91425" lIns="0" spcFirstLastPara="1" rIns="91425" wrap="square" tIns="91425">
            <a:noAutofit/>
          </a:bodyPr>
          <a:lstStyle/>
          <a:p>
            <a:pPr indent="0" lvl="0" marL="0" rtl="0" algn="ctr">
              <a:spcBef>
                <a:spcPts val="0"/>
              </a:spcBef>
              <a:spcAft>
                <a:spcPts val="0"/>
              </a:spcAft>
              <a:buSzPts val="990"/>
              <a:buNone/>
            </a:pPr>
            <a:r>
              <a:rPr lang="en"/>
              <a:t>Methodology</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sp>
        <p:nvSpPr>
          <p:cNvPr id="708" name="Google Shape;708;p6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709" name="Google Shape;709;p61"/>
          <p:cNvGraphicFramePr/>
          <p:nvPr/>
        </p:nvGraphicFramePr>
        <p:xfrm>
          <a:off x="675050" y="585000"/>
          <a:ext cx="3000000" cy="3000000"/>
        </p:xfrm>
        <a:graphic>
          <a:graphicData uri="http://schemas.openxmlformats.org/drawingml/2006/table">
            <a:tbl>
              <a:tblPr>
                <a:noFill/>
                <a:tableStyleId>{BCAFCBEC-F4CA-4899-88EC-8E8DD6BD9D05}</a:tableStyleId>
              </a:tblPr>
              <a:tblGrid>
                <a:gridCol w="2562075"/>
                <a:gridCol w="1464200"/>
                <a:gridCol w="1353550"/>
                <a:gridCol w="1616450"/>
                <a:gridCol w="1472675"/>
              </a:tblGrid>
              <a:tr h="211250">
                <a:tc>
                  <a:txBody>
                    <a:bodyPr/>
                    <a:lstStyle/>
                    <a:p>
                      <a:pPr indent="0" lvl="0" marL="0" rtl="0" algn="l">
                        <a:lnSpc>
                          <a:spcPct val="115000"/>
                        </a:lnSpc>
                        <a:spcBef>
                          <a:spcPts val="0"/>
                        </a:spcBef>
                        <a:spcAft>
                          <a:spcPts val="0"/>
                        </a:spcAft>
                        <a:buNone/>
                      </a:pPr>
                      <a:r>
                        <a:rPr b="1" lang="en" sz="1000">
                          <a:solidFill>
                            <a:schemeClr val="dk1"/>
                          </a:solidFill>
                          <a:latin typeface="Montserrat"/>
                          <a:ea typeface="Montserrat"/>
                          <a:cs typeface="Montserrat"/>
                          <a:sym typeface="Montserrat"/>
                        </a:rPr>
                        <a:t>Paper</a:t>
                      </a:r>
                      <a:endParaRPr b="1" sz="1000">
                        <a:solidFill>
                          <a:schemeClr val="dk1"/>
                        </a:solidFill>
                        <a:latin typeface="Montserrat"/>
                        <a:ea typeface="Montserrat"/>
                        <a:cs typeface="Montserrat"/>
                        <a:sym typeface="Montserrat"/>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000">
                          <a:solidFill>
                            <a:schemeClr val="dk1"/>
                          </a:solidFill>
                          <a:latin typeface="Montserrat"/>
                          <a:ea typeface="Montserrat"/>
                          <a:cs typeface="Montserrat"/>
                          <a:sym typeface="Montserrat"/>
                        </a:rPr>
                        <a:t>Algorithm</a:t>
                      </a:r>
                      <a:endParaRPr b="1" sz="1000">
                        <a:solidFill>
                          <a:schemeClr val="dk1"/>
                        </a:solidFill>
                        <a:latin typeface="Montserrat"/>
                        <a:ea typeface="Montserrat"/>
                        <a:cs typeface="Montserrat"/>
                        <a:sym typeface="Montserrat"/>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000">
                          <a:solidFill>
                            <a:schemeClr val="dk1"/>
                          </a:solidFill>
                          <a:latin typeface="Montserrat"/>
                          <a:ea typeface="Montserrat"/>
                          <a:cs typeface="Montserrat"/>
                          <a:sym typeface="Montserrat"/>
                        </a:rPr>
                        <a:t>Data Type</a:t>
                      </a:r>
                      <a:endParaRPr b="1" sz="1000">
                        <a:solidFill>
                          <a:schemeClr val="dk1"/>
                        </a:solidFill>
                        <a:latin typeface="Montserrat"/>
                        <a:ea typeface="Montserrat"/>
                        <a:cs typeface="Montserrat"/>
                        <a:sym typeface="Montserrat"/>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000">
                          <a:solidFill>
                            <a:schemeClr val="dk1"/>
                          </a:solidFill>
                          <a:latin typeface="Montserrat"/>
                          <a:ea typeface="Montserrat"/>
                          <a:cs typeface="Montserrat"/>
                          <a:sym typeface="Montserrat"/>
                        </a:rPr>
                        <a:t>Pros</a:t>
                      </a:r>
                      <a:endParaRPr b="1" sz="1000">
                        <a:solidFill>
                          <a:schemeClr val="dk1"/>
                        </a:solidFill>
                        <a:latin typeface="Montserrat"/>
                        <a:ea typeface="Montserrat"/>
                        <a:cs typeface="Montserrat"/>
                        <a:sym typeface="Montserrat"/>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000">
                          <a:solidFill>
                            <a:schemeClr val="dk1"/>
                          </a:solidFill>
                          <a:latin typeface="Montserrat"/>
                          <a:ea typeface="Montserrat"/>
                          <a:cs typeface="Montserrat"/>
                          <a:sym typeface="Montserrat"/>
                        </a:rPr>
                        <a:t>Cons</a:t>
                      </a:r>
                      <a:endParaRPr b="1" sz="1000">
                        <a:solidFill>
                          <a:schemeClr val="dk1"/>
                        </a:solidFill>
                        <a:latin typeface="Montserrat"/>
                        <a:ea typeface="Montserrat"/>
                        <a:cs typeface="Montserrat"/>
                        <a:sym typeface="Montserrat"/>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902625">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Early detection of Alzheimer's disease using single nucleotide polymorphisms analysis based on gradient boosting tree (2022)</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Gradient Boosting Tree (GBT)</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Whole-genome SNPs</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High accuracy (99.06%) - Detected most AD-associated SNPs</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Requires large datasets </a:t>
                      </a:r>
                      <a:endParaRPr sz="1100">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Limited interpretability</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967550">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Revolutionizing the Early Detection of Alzheimer's Disease through Non-Invasive Biomarkers: The Role of Artificial Intelligence and Deep Learning (2023)</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PETNet (Deep Learning)</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PET scan images</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Non-invasive and accessible data type </a:t>
                      </a:r>
                      <a:endParaRPr sz="1100">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High accuracy in early detection of AD</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Requires advanced computing resources </a:t>
                      </a:r>
                      <a:endParaRPr sz="1100">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Black-box nature, difficult to interpret results</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75450">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Early Detection of Alzheimer's Disease Using Magnetic Resonance Imaging: A Novel Approach Combining Convolutional Neural Networks and Ensemble Learning (2020)</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Convolutional Neural Network (CNN) + Ensemble Learning</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MRI scans</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Identifies brain regions associated with AD </a:t>
                      </a:r>
                      <a:endParaRPr sz="1100">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Performs well in classifying AD vs. healthy controls</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Requires large datasets of MRI scans </a:t>
                      </a:r>
                      <a:endParaRPr sz="1100">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Complex architecture, challenging to modify</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75450">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A new strategy for the early detection of alzheimer disease stages using multifractal geometry analysis based on K-Nearest Neighbor algorithm (2022)</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K-Nearest Neighbors (KNN)</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EEG signals</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Can distinguish early AD stages </a:t>
                      </a:r>
                      <a:endParaRPr sz="1100">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Simple and computationally efficient</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Sensitive to noise in EEG data - Not effective for all types of EEG data</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710" name="Google Shape;710;p61"/>
          <p:cNvSpPr txBox="1"/>
          <p:nvPr/>
        </p:nvSpPr>
        <p:spPr>
          <a:xfrm>
            <a:off x="675000" y="0"/>
            <a:ext cx="8469000" cy="50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Literature Review</a:t>
            </a:r>
            <a:endParaRPr b="1" sz="3500">
              <a:solidFill>
                <a:schemeClr val="dk1"/>
              </a:solidFill>
              <a:latin typeface="Old Standard TT"/>
              <a:ea typeface="Old Standard TT"/>
              <a:cs typeface="Old Standard TT"/>
              <a:sym typeface="Old Standard T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 name="Shape 714"/>
        <p:cNvGrpSpPr/>
        <p:nvPr/>
      </p:nvGrpSpPr>
      <p:grpSpPr>
        <a:xfrm>
          <a:off x="0" y="0"/>
          <a:ext cx="0" cy="0"/>
          <a:chOff x="0" y="0"/>
          <a:chExt cx="0" cy="0"/>
        </a:xfrm>
      </p:grpSpPr>
      <p:sp>
        <p:nvSpPr>
          <p:cNvPr id="715" name="Google Shape;715;p62"/>
          <p:cNvSpPr txBox="1"/>
          <p:nvPr>
            <p:ph idx="12" type="sldNum"/>
          </p:nvPr>
        </p:nvSpPr>
        <p:spPr>
          <a:xfrm>
            <a:off x="8556784" y="4749851"/>
            <a:ext cx="548700" cy="3936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716" name="Google Shape;716;p62"/>
          <p:cNvGraphicFramePr/>
          <p:nvPr/>
        </p:nvGraphicFramePr>
        <p:xfrm>
          <a:off x="681450" y="515025"/>
          <a:ext cx="3000000" cy="3000000"/>
        </p:xfrm>
        <a:graphic>
          <a:graphicData uri="http://schemas.openxmlformats.org/drawingml/2006/table">
            <a:tbl>
              <a:tblPr>
                <a:noFill/>
                <a:tableStyleId>{BCAFCBEC-F4CA-4899-88EC-8E8DD6BD9D05}</a:tableStyleId>
              </a:tblPr>
              <a:tblGrid>
                <a:gridCol w="2270950"/>
                <a:gridCol w="1287150"/>
                <a:gridCol w="672900"/>
                <a:gridCol w="2147575"/>
                <a:gridCol w="1860250"/>
              </a:tblGrid>
              <a:tr h="205900">
                <a:tc>
                  <a:txBody>
                    <a:bodyPr/>
                    <a:lstStyle/>
                    <a:p>
                      <a:pPr indent="0" lvl="0" marL="0" rtl="0" algn="l">
                        <a:lnSpc>
                          <a:spcPct val="115000"/>
                        </a:lnSpc>
                        <a:spcBef>
                          <a:spcPts val="0"/>
                        </a:spcBef>
                        <a:spcAft>
                          <a:spcPts val="0"/>
                        </a:spcAft>
                        <a:buNone/>
                      </a:pPr>
                      <a:r>
                        <a:rPr lang="en" sz="1000">
                          <a:solidFill>
                            <a:schemeClr val="dk1"/>
                          </a:solidFill>
                        </a:rPr>
                        <a:t>Paper</a:t>
                      </a:r>
                      <a:endParaRPr sz="1000">
                        <a:solidFill>
                          <a:schemeClr val="dk1"/>
                        </a:solidFill>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rPr>
                        <a:t>Algorithm</a:t>
                      </a:r>
                      <a:endParaRPr sz="1000">
                        <a:solidFill>
                          <a:schemeClr val="dk1"/>
                        </a:solidFill>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rPr>
                        <a:t>Data Type</a:t>
                      </a:r>
                      <a:endParaRPr sz="1000">
                        <a:solidFill>
                          <a:schemeClr val="dk1"/>
                        </a:solidFill>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rPr>
                        <a:t>Pros</a:t>
                      </a:r>
                      <a:endParaRPr sz="1000">
                        <a:solidFill>
                          <a:schemeClr val="dk1"/>
                        </a:solidFill>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rPr>
                        <a:t>Cons</a:t>
                      </a:r>
                      <a:endParaRPr sz="1000">
                        <a:solidFill>
                          <a:schemeClr val="dk1"/>
                        </a:solidFill>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711300">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Recursive Support Vector Machine Biomarker Selection for Alzheimer's Disease (SVM-RFE-LOO) (2022)</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SVM</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MRI</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High accuracy in distinguishing AD from healthy controls and MCI - Identifies relevant brain regions for diagnosis</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Requires large datasets for training </a:t>
                      </a:r>
                      <a:endParaRPr sz="1100">
                        <a:solidFill>
                          <a:schemeClr val="dk1"/>
                        </a:solidFill>
                        <a:latin typeface="Lato"/>
                        <a:ea typeface="Lato"/>
                        <a:cs typeface="Lato"/>
                        <a:sym typeface="Lato"/>
                      </a:endParaRPr>
                    </a:p>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May not generalize well to different datasets</a:t>
                      </a:r>
                      <a:endParaRPr sz="1100">
                        <a:solidFill>
                          <a:schemeClr val="dk1"/>
                        </a:solidFill>
                        <a:latin typeface="Lato"/>
                        <a:ea typeface="Lato"/>
                        <a:cs typeface="Lato"/>
                        <a:sym typeface="Lato"/>
                      </a:endParaRPr>
                    </a:p>
                  </a:txBody>
                  <a:tcPr marT="19050" marB="19050"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879775">
                <a:tc>
                  <a:txBody>
                    <a:bodyPr/>
                    <a:lstStyle/>
                    <a:p>
                      <a:pPr indent="0" lvl="0" marL="0" rtl="0" algn="l">
                        <a:spcBef>
                          <a:spcPts val="0"/>
                        </a:spcBef>
                        <a:spcAft>
                          <a:spcPts val="0"/>
                        </a:spcAft>
                        <a:buNone/>
                      </a:pPr>
                      <a:r>
                        <a:rPr lang="en" sz="1100">
                          <a:solidFill>
                            <a:schemeClr val="dk1"/>
                          </a:solidFill>
                          <a:latin typeface="Lato"/>
                          <a:ea typeface="Lato"/>
                          <a:cs typeface="Lato"/>
                          <a:sym typeface="Lato"/>
                        </a:rPr>
                        <a:t>Early Detection of Alzheimer’s Disease From Cortical and Hippocampal Local Field Potentials Using an Ensembled Machine Learning Model (2023)</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Ensembled ML Model ( MLP, LSTM, LSTM-CNN, and EEGNET)</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Local Field Potentias (LFPs)</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High sensitivity and specificity in identifying AD </a:t>
                      </a:r>
                      <a:endParaRPr sz="1100">
                        <a:solidFill>
                          <a:schemeClr val="dk1"/>
                        </a:solidFill>
                        <a:latin typeface="Lato"/>
                        <a:ea typeface="Lato"/>
                        <a:cs typeface="Lato"/>
                        <a:sym typeface="Lato"/>
                      </a:endParaRPr>
                    </a:p>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Non-invasive and readily available data</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Requires specialized software and hardware </a:t>
                      </a:r>
                      <a:endParaRPr sz="1100">
                        <a:solidFill>
                          <a:schemeClr val="dk1"/>
                        </a:solidFill>
                        <a:latin typeface="Lato"/>
                        <a:ea typeface="Lato"/>
                        <a:cs typeface="Lato"/>
                        <a:sym typeface="Lato"/>
                      </a:endParaRPr>
                    </a:p>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model evaluated on non-human dataset</a:t>
                      </a:r>
                      <a:endParaRPr sz="1100">
                        <a:solidFill>
                          <a:schemeClr val="dk1"/>
                        </a:solidFill>
                        <a:latin typeface="Lato"/>
                        <a:ea typeface="Lato"/>
                        <a:cs typeface="Lato"/>
                        <a:sym typeface="Lato"/>
                      </a:endParaRPr>
                    </a:p>
                  </a:txBody>
                  <a:tcPr marT="19050" marB="19050"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8225">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Early detection of Alzheimer's disease using resting-state functional magnetic resonance imaging (rs-fMRI) and graph-based semi-supervised learning (GSSL) (2021)</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GSSL</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rs-fMRI</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Effective in identifying early-stage AD with limited labeled data </a:t>
                      </a:r>
                      <a:endParaRPr sz="1100">
                        <a:solidFill>
                          <a:schemeClr val="dk1"/>
                        </a:solidFill>
                        <a:latin typeface="Lato"/>
                        <a:ea typeface="Lato"/>
                        <a:cs typeface="Lato"/>
                        <a:sym typeface="Lato"/>
                      </a:endParaRPr>
                    </a:p>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Explores functional connectivity patterns in the brain</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Requires specialized preprocessing and analysis of rs-fMRI data </a:t>
                      </a:r>
                      <a:endParaRPr sz="1100">
                        <a:solidFill>
                          <a:schemeClr val="dk1"/>
                        </a:solidFill>
                        <a:latin typeface="Lato"/>
                        <a:ea typeface="Lato"/>
                        <a:cs typeface="Lato"/>
                        <a:sym typeface="Lato"/>
                      </a:endParaRPr>
                    </a:p>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May be less accurate than supervised learning methods</a:t>
                      </a:r>
                      <a:endParaRPr sz="1100">
                        <a:solidFill>
                          <a:schemeClr val="dk1"/>
                        </a:solidFill>
                        <a:latin typeface="Lato"/>
                        <a:ea typeface="Lato"/>
                        <a:cs typeface="Lato"/>
                        <a:sym typeface="Lato"/>
                      </a:endParaRPr>
                    </a:p>
                  </a:txBody>
                  <a:tcPr marT="19050" marB="19050"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879775">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Classification of Alzheimer's disease using electroencephalogram (EEG) signals and a hybrid machine learning approach (2020)</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Hybrid (K-means clustering + Random Forest)</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EEG</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Affordable and portable data acquisition </a:t>
                      </a:r>
                      <a:endParaRPr sz="1100">
                        <a:solidFill>
                          <a:schemeClr val="dk1"/>
                        </a:solidFill>
                        <a:latin typeface="Lato"/>
                        <a:ea typeface="Lato"/>
                        <a:cs typeface="Lato"/>
                        <a:sym typeface="Lato"/>
                      </a:endParaRPr>
                    </a:p>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Identifies different subtypes of AD with moderate accuracy</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EEG signals are susceptible to noise and individual variations </a:t>
                      </a:r>
                      <a:endParaRPr sz="1100">
                        <a:solidFill>
                          <a:schemeClr val="dk1"/>
                        </a:solidFill>
                        <a:latin typeface="Lato"/>
                        <a:ea typeface="Lato"/>
                        <a:cs typeface="Lato"/>
                        <a:sym typeface="Lato"/>
                      </a:endParaRPr>
                    </a:p>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Requires careful feature engineering and selection</a:t>
                      </a:r>
                      <a:endParaRPr sz="1100">
                        <a:solidFill>
                          <a:schemeClr val="dk1"/>
                        </a:solidFill>
                        <a:latin typeface="Lato"/>
                        <a:ea typeface="Lato"/>
                        <a:cs typeface="Lato"/>
                        <a:sym typeface="Lato"/>
                      </a:endParaRPr>
                    </a:p>
                  </a:txBody>
                  <a:tcPr marT="19050" marB="19050"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879775">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A gene expression pattern in blood for the early detection of Alzheimer's disease (2019)</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Jackknife gene selection based method &amp; Partial Least Square Regression (PLSR) </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Blood Gene Expression</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accuracy 87%, sensitivity 84% and specificity 91%, ROC AUC  0.94</a:t>
                      </a:r>
                      <a:endParaRPr sz="1100">
                        <a:solidFill>
                          <a:schemeClr val="dk1"/>
                        </a:solidFill>
                        <a:latin typeface="Lato"/>
                        <a:ea typeface="Lato"/>
                        <a:cs typeface="Lato"/>
                        <a:sym typeface="Lato"/>
                      </a:endParaRPr>
                    </a:p>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Identifies potential biomarkers for early diagnosis</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Requires high-quality gene expression data </a:t>
                      </a:r>
                      <a:endParaRPr sz="1100">
                        <a:solidFill>
                          <a:schemeClr val="dk1"/>
                        </a:solidFill>
                        <a:latin typeface="Lato"/>
                        <a:ea typeface="Lato"/>
                        <a:cs typeface="Lato"/>
                        <a:sym typeface="Lato"/>
                      </a:endParaRPr>
                    </a:p>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May not be applicable to all AD cases due to individual variability</a:t>
                      </a:r>
                      <a:endParaRPr sz="1100">
                        <a:solidFill>
                          <a:schemeClr val="dk1"/>
                        </a:solidFill>
                        <a:latin typeface="Lato"/>
                        <a:ea typeface="Lato"/>
                        <a:cs typeface="Lato"/>
                        <a:sym typeface="Lato"/>
                      </a:endParaRPr>
                    </a:p>
                  </a:txBody>
                  <a:tcPr marT="19050" marB="19050"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717" name="Google Shape;717;p62"/>
          <p:cNvSpPr txBox="1"/>
          <p:nvPr/>
        </p:nvSpPr>
        <p:spPr>
          <a:xfrm>
            <a:off x="675000" y="0"/>
            <a:ext cx="8469000" cy="50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Literature Review</a:t>
            </a:r>
            <a:endParaRPr b="1" sz="3500">
              <a:solidFill>
                <a:schemeClr val="dk1"/>
              </a:solidFill>
              <a:latin typeface="Old Standard TT"/>
              <a:ea typeface="Old Standard TT"/>
              <a:cs typeface="Old Standard TT"/>
              <a:sym typeface="Old Standard TT"/>
            </a:endParaRPr>
          </a:p>
        </p:txBody>
      </p:sp>
    </p:spTree>
  </p:cSld>
  <p:clrMapOvr>
    <a:masterClrMapping/>
  </p:clrMapOvr>
</p:sld>
</file>

<file path=ppt/theme/theme1.xml><?xml version="1.0" encoding="utf-8"?>
<a:theme xmlns:a="http://schemas.openxmlformats.org/drawingml/2006/main" xmlns:r="http://schemas.openxmlformats.org/officeDocument/2006/relationships" name="Formal Research Paper Slideshow by Slidesgo">
  <a:themeElements>
    <a:clrScheme name="Simple Light">
      <a:dk1>
        <a:srgbClr val="191919"/>
      </a:dk1>
      <a:lt1>
        <a:srgbClr val="FFFFFF"/>
      </a:lt1>
      <a:dk2>
        <a:srgbClr val="DDD9D5"/>
      </a:dk2>
      <a:lt2>
        <a:srgbClr val="FFFFFF"/>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Formal Research Paper Slideshow by Slidesgo">
  <a:themeElements>
    <a:clrScheme name="Simple Light">
      <a:dk1>
        <a:srgbClr val="191919"/>
      </a:dk1>
      <a:lt1>
        <a:srgbClr val="FFFFFF"/>
      </a:lt1>
      <a:dk2>
        <a:srgbClr val="DDD9D5"/>
      </a:dk2>
      <a:lt2>
        <a:srgbClr val="FFFFFF"/>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